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25.jpg" ContentType="image/jpg"/>
  <Override PartName="/ppt/media/image27.jpg" ContentType="image/jp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42.jpg" ContentType="image/jpg"/>
  <Override PartName="/ppt/notesSlides/notesSlide6.xml" ContentType="application/vnd.openxmlformats-officedocument.presentationml.notesSlide+xml"/>
  <Override PartName="/ppt/media/image44.jpg" ContentType="image/jpg"/>
  <Override PartName="/ppt/media/image45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80.jpg" ContentType="image/jp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83.jpg" ContentType="image/jpg"/>
  <Override PartName="/ppt/media/image84.jpg" ContentType="image/jpg"/>
  <Override PartName="/ppt/media/image85.jpg" ContentType="image/jpg"/>
  <Override PartName="/ppt/notesSlides/notesSlide18.xml" ContentType="application/vnd.openxmlformats-officedocument.presentationml.notesSlide+xml"/>
  <Override PartName="/ppt/media/image88.jpg" ContentType="image/jpg"/>
  <Override PartName="/ppt/media/image94.jpg" ContentType="image/jpg"/>
  <Override PartName="/ppt/media/image95.jpg" ContentType="image/jpg"/>
  <Override PartName="/ppt/notesSlides/notesSlide19.xml" ContentType="application/vnd.openxmlformats-officedocument.presentationml.notesSlide+xml"/>
  <Override PartName="/ppt/media/image124.jpg" ContentType="image/jpg"/>
  <Override PartName="/ppt/notesSlides/notesSlide20.xml" ContentType="application/vnd.openxmlformats-officedocument.presentationml.notesSlide+xml"/>
  <Override PartName="/ppt/media/image125.jpg" ContentType="image/jp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6" r:id="rId3"/>
  </p:sldMasterIdLst>
  <p:notesMasterIdLst>
    <p:notesMasterId r:id="rId31"/>
  </p:notesMasterIdLst>
  <p:sldIdLst>
    <p:sldId id="366" r:id="rId4"/>
    <p:sldId id="367" r:id="rId5"/>
    <p:sldId id="368" r:id="rId6"/>
    <p:sldId id="369" r:id="rId7"/>
    <p:sldId id="370" r:id="rId8"/>
    <p:sldId id="371" r:id="rId9"/>
    <p:sldId id="372" r:id="rId10"/>
    <p:sldId id="373" r:id="rId11"/>
    <p:sldId id="374" r:id="rId12"/>
    <p:sldId id="375" r:id="rId13"/>
    <p:sldId id="376" r:id="rId14"/>
    <p:sldId id="377" r:id="rId15"/>
    <p:sldId id="259" r:id="rId16"/>
    <p:sldId id="273" r:id="rId17"/>
    <p:sldId id="260" r:id="rId18"/>
    <p:sldId id="261" r:id="rId19"/>
    <p:sldId id="262" r:id="rId20"/>
    <p:sldId id="263" r:id="rId21"/>
    <p:sldId id="264" r:id="rId22"/>
    <p:sldId id="265" r:id="rId23"/>
    <p:sldId id="266" r:id="rId24"/>
    <p:sldId id="267" r:id="rId25"/>
    <p:sldId id="268" r:id="rId26"/>
    <p:sldId id="269" r:id="rId27"/>
    <p:sldId id="270" r:id="rId28"/>
    <p:sldId id="271" r:id="rId29"/>
    <p:sldId id="272" r:id="rId30"/>
  </p:sldIdLst>
  <p:sldSz cx="12446000" cy="6997700"/>
  <p:notesSz cx="12446000" cy="6997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72" y="3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microsoft.com/office/2015/10/relationships/revisionInfo" Target="revisionInfo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92738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050088" y="0"/>
            <a:ext cx="5392737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22747-28F2-4DE0-8D6D-F22C360CCF7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2738" y="874713"/>
            <a:ext cx="4200525" cy="236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44600" y="3367088"/>
            <a:ext cx="9956800" cy="2755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46863"/>
            <a:ext cx="5392738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50088" y="6646863"/>
            <a:ext cx="5392737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DEE28-CDAD-46CA-A69E-10FDEB77F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4548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766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80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241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220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849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8910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4313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425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3321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288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537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43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1092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8058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30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7535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652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928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152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54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39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177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96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6946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442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63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1" y="1213402"/>
            <a:ext cx="5490601" cy="198197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1"/>
            </a:lvl1pPr>
            <a:lvl2pPr marL="0" indent="0">
              <a:buNone/>
              <a:defRPr sz="2001"/>
            </a:lvl2pPr>
            <a:lvl3pPr marL="231864" indent="0">
              <a:buNone/>
              <a:tabLst/>
              <a:defRPr sz="2001"/>
            </a:lvl3pPr>
            <a:lvl4pPr marL="460553" indent="0">
              <a:buNone/>
              <a:defRPr/>
            </a:lvl4pPr>
            <a:lvl5pPr marL="686065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3" y="1213402"/>
            <a:ext cx="5490601" cy="198197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1"/>
            </a:lvl1pPr>
            <a:lvl2pPr marL="0" indent="0">
              <a:buNone/>
              <a:defRPr sz="2001"/>
            </a:lvl2pPr>
            <a:lvl3pPr marL="231864" indent="0">
              <a:buNone/>
              <a:tabLst/>
              <a:defRPr sz="2001"/>
            </a:lvl3pPr>
            <a:lvl4pPr marL="460553" indent="0">
              <a:buNone/>
              <a:defRPr/>
            </a:lvl4pPr>
            <a:lvl5pPr marL="686065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73483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1" y="1213402"/>
            <a:ext cx="5490601" cy="2493002"/>
          </a:xfrm>
        </p:spPr>
        <p:txBody>
          <a:bodyPr wrap="square">
            <a:spAutoFit/>
          </a:bodyPr>
          <a:lstStyle>
            <a:lvl1pPr marL="287450" indent="-287450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1"/>
            </a:lvl1pPr>
            <a:lvl2pPr marL="531371" indent="-233284">
              <a:defRPr sz="2401"/>
            </a:lvl2pPr>
            <a:lvl3pPr marL="699855" indent="-168483">
              <a:tabLst/>
              <a:defRPr sz="2001"/>
            </a:lvl3pPr>
            <a:lvl4pPr marL="881296" indent="-181443">
              <a:defRPr/>
            </a:lvl4pPr>
            <a:lvl5pPr marL="1049782" indent="-16848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3" y="1213402"/>
            <a:ext cx="5490601" cy="2493002"/>
          </a:xfrm>
        </p:spPr>
        <p:txBody>
          <a:bodyPr wrap="square">
            <a:spAutoFit/>
          </a:bodyPr>
          <a:lstStyle>
            <a:lvl1pPr marL="287450" indent="-287450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1"/>
            </a:lvl1pPr>
            <a:lvl2pPr marL="531371" indent="-233284">
              <a:defRPr sz="2401"/>
            </a:lvl2pPr>
            <a:lvl3pPr marL="699855" indent="-168483">
              <a:tabLst/>
              <a:defRPr sz="2001"/>
            </a:lvl3pPr>
            <a:lvl4pPr marL="881296" indent="-181443">
              <a:defRPr/>
            </a:lvl4pPr>
            <a:lvl5pPr marL="1049782" indent="-16848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610399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6333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1" y="1210522"/>
            <a:ext cx="1006451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850" y="3956258"/>
            <a:ext cx="10066104" cy="80022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9512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1" y="1210522"/>
            <a:ext cx="1006451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2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7714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552752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396525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9522263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85022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1" y="1241990"/>
            <a:ext cx="5490601" cy="2080032"/>
          </a:xfrm>
        </p:spPr>
        <p:txBody>
          <a:bodyPr>
            <a:spAutoFit/>
          </a:bodyPr>
          <a:lstStyle>
            <a:lvl1pPr>
              <a:defRPr sz="660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24590" y="2"/>
            <a:ext cx="6221411" cy="699576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06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82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545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03803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62029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74376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586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3400"/>
            <a:ext cx="12446000" cy="57843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54" tIns="46654" rIns="46654" bIns="466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852" y="1221713"/>
            <a:ext cx="11896302" cy="2063457"/>
          </a:xfrm>
        </p:spPr>
        <p:txBody>
          <a:bodyPr/>
          <a:lstStyle>
            <a:lvl1pPr marL="0" indent="0">
              <a:buNone/>
              <a:defRPr sz="330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6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83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8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140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272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850" y="6295746"/>
            <a:ext cx="11865484" cy="40344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937" tIns="146349" rIns="182937" bIns="146349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6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583" y="3146470"/>
            <a:ext cx="3291025" cy="7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3567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850" y="1213403"/>
            <a:ext cx="11896304" cy="2511234"/>
          </a:xfrm>
          <a:prstGeom prst="rect">
            <a:avLst/>
          </a:prstGeom>
        </p:spPr>
        <p:txBody>
          <a:bodyPr/>
          <a:lstStyle>
            <a:lvl1pPr marL="290625" indent="-290625">
              <a:buClr>
                <a:schemeClr val="tx1"/>
              </a:buClr>
              <a:buSzPct val="90000"/>
              <a:buFont typeface="Arial" pitchFamily="34" charset="0"/>
              <a:buChar char="•"/>
              <a:defRPr sz="36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721" indent="-281095">
              <a:buClr>
                <a:schemeClr val="tx1"/>
              </a:buClr>
              <a:buSzPct val="90000"/>
              <a:buFont typeface="Arial" pitchFamily="34" charset="0"/>
              <a:buChar char="•"/>
              <a:defRPr sz="32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344" indent="-290625">
              <a:buClr>
                <a:schemeClr val="tx1"/>
              </a:buClr>
              <a:buSzPct val="90000"/>
              <a:buFont typeface="Arial" pitchFamily="34" charset="0"/>
              <a:buChar char="•"/>
              <a:defRPr sz="28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1033" indent="-228688">
              <a:buClr>
                <a:schemeClr val="tx1"/>
              </a:buClr>
              <a:buSzPct val="90000"/>
              <a:buFont typeface="Arial" pitchFamily="34" charset="0"/>
              <a:buChar char="•"/>
              <a:defRPr sz="24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721" indent="-228688">
              <a:buClr>
                <a:schemeClr val="tx1"/>
              </a:buClr>
              <a:buSzPct val="90000"/>
              <a:buFont typeface="Arial" pitchFamily="34" charset="0"/>
              <a:buChar char="•"/>
              <a:defRPr sz="20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5964"/>
            <a:ext cx="12446001" cy="631737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2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502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69274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849" y="2120126"/>
            <a:ext cx="6405702" cy="27509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63" tIns="146370" rIns="182963" bIns="146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9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82" y="6243797"/>
            <a:ext cx="1279489" cy="274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369" y="490959"/>
            <a:ext cx="1437413" cy="306743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9205" y="2474448"/>
            <a:ext cx="8167589" cy="204880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82" tIns="45741" rIns="91482" bIns="45741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981544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582" y="6243797"/>
            <a:ext cx="1279489" cy="27426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912" y="2126643"/>
            <a:ext cx="10066040" cy="1829616"/>
          </a:xfrm>
          <a:noFill/>
        </p:spPr>
        <p:txBody>
          <a:bodyPr lIns="146304" tIns="91440" rIns="146304" bIns="91440" anchor="t" anchorCtr="0"/>
          <a:lstStyle>
            <a:lvl1pPr>
              <a:defRPr sz="5403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912" y="3957582"/>
            <a:ext cx="10066041" cy="182883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10752" y="307761"/>
            <a:ext cx="3658813" cy="572724"/>
          </a:xfrm>
        </p:spPr>
        <p:txBody>
          <a:bodyPr lIns="182880" tIns="146304" rIns="182880" bIns="146304"/>
          <a:lstStyle>
            <a:lvl1pPr marL="0" indent="0" algn="r">
              <a:buNone/>
              <a:defRPr sz="2001">
                <a:latin typeface="+mn-lt"/>
              </a:defRPr>
            </a:lvl1pPr>
            <a:lvl2pPr marL="343071" indent="0">
              <a:buNone/>
              <a:defRPr sz="2001"/>
            </a:lvl2pPr>
            <a:lvl3pPr marL="571786" indent="0">
              <a:buNone/>
              <a:defRPr sz="2001"/>
            </a:lvl3pPr>
            <a:lvl4pPr marL="800500" indent="0">
              <a:buNone/>
              <a:defRPr sz="2001"/>
            </a:lvl4pPr>
            <a:lvl5pPr marL="1029214" indent="0">
              <a:buNone/>
              <a:defRPr sz="200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4279121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82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3006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582" y="6243797"/>
            <a:ext cx="1279489" cy="27426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912" y="2126643"/>
            <a:ext cx="10066040" cy="1829616"/>
          </a:xfrm>
          <a:noFill/>
        </p:spPr>
        <p:txBody>
          <a:bodyPr lIns="146304" tIns="91440" rIns="146304" bIns="91440" anchor="t" anchorCtr="0"/>
          <a:lstStyle>
            <a:lvl1pPr>
              <a:defRPr sz="5403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912" y="3957582"/>
            <a:ext cx="10066041" cy="182883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10752" y="307761"/>
            <a:ext cx="3658813" cy="572724"/>
          </a:xfrm>
        </p:spPr>
        <p:txBody>
          <a:bodyPr lIns="182880" tIns="146304" rIns="182880" bIns="146304"/>
          <a:lstStyle>
            <a:lvl1pPr marL="0" indent="0" algn="r">
              <a:buNone/>
              <a:defRPr sz="2001">
                <a:latin typeface="+mn-lt"/>
              </a:defRPr>
            </a:lvl1pPr>
            <a:lvl2pPr marL="343071" indent="0">
              <a:buNone/>
              <a:defRPr sz="2001"/>
            </a:lvl2pPr>
            <a:lvl3pPr marL="571786" indent="0">
              <a:buNone/>
              <a:defRPr sz="2001"/>
            </a:lvl3pPr>
            <a:lvl4pPr marL="800500" indent="0">
              <a:buNone/>
              <a:defRPr sz="2001"/>
            </a:lvl4pPr>
            <a:lvl5pPr marL="1029214" indent="0">
              <a:buNone/>
              <a:defRPr sz="200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550" y="490959"/>
            <a:ext cx="1239955" cy="311037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82" tIns="45741" rIns="91482" bIns="45741" numCol="1" anchor="t" anchorCtr="0" compatLnSpc="1">
            <a:prstTxWarp prst="textNoShape">
              <a:avLst/>
            </a:prstTxWarp>
          </a:bodyPr>
          <a:lstStyle/>
          <a:p>
            <a:endParaRPr lang="en-US" sz="1801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155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260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714" indent="0">
              <a:buNone/>
              <a:defRPr/>
            </a:lvl3pPr>
            <a:lvl4pPr marL="457429" indent="0">
              <a:buNone/>
              <a:defRPr/>
            </a:lvl4pPr>
            <a:lvl5pPr marL="68614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260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714" indent="0">
              <a:buNone/>
              <a:defRPr/>
            </a:lvl3pPr>
            <a:lvl4pPr marL="457429" indent="0">
              <a:buNone/>
              <a:defRPr/>
            </a:lvl4pPr>
            <a:lvl5pPr marL="68614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68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93831"/>
          </a:xfrm>
        </p:spPr>
        <p:txBody>
          <a:bodyPr>
            <a:spAutoFit/>
          </a:bodyPr>
          <a:lstStyle>
            <a:lvl1pPr>
              <a:defRPr sz="40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60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93831"/>
          </a:xfrm>
        </p:spPr>
        <p:txBody>
          <a:bodyPr>
            <a:spAutoFit/>
          </a:bodyPr>
          <a:lstStyle>
            <a:lvl1pPr>
              <a:defRPr sz="400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9271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9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/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/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79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2"/>
              </a:buClr>
              <a:buFont typeface="Arial" pitchFamily="34" charset="0"/>
              <a:buChar char="•"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2"/>
              </a:buClr>
              <a:buFont typeface="Arial" pitchFamily="34" charset="0"/>
              <a:buChar char="•"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8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2"/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2"/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6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9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4"/>
            <a:ext cx="12444228" cy="69976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607" y="2126630"/>
            <a:ext cx="6408946" cy="3562980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37" tIns="146349" rIns="182937" bIns="1463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1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915" y="2126627"/>
            <a:ext cx="6405638" cy="1829630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260" y="3956241"/>
            <a:ext cx="6407293" cy="173336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1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552" y="479644"/>
            <a:ext cx="2103587" cy="401724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552" y="881369"/>
            <a:ext cx="2103587" cy="277224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6021" y="6152132"/>
            <a:ext cx="1703555" cy="3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2279" y="2965208"/>
            <a:ext cx="10243806" cy="917992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0785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1210522"/>
            <a:ext cx="9151003" cy="118239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849" y="3956258"/>
            <a:ext cx="9151002" cy="73899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2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28275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1210522"/>
            <a:ext cx="9151002" cy="118239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7171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2126627"/>
            <a:ext cx="11896304" cy="118239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270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2126627"/>
            <a:ext cx="11896304" cy="118239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5676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1241990"/>
            <a:ext cx="5490601" cy="2013773"/>
          </a:xfrm>
        </p:spPr>
        <p:txBody>
          <a:bodyPr>
            <a:spAutoFit/>
          </a:bodyPr>
          <a:lstStyle>
            <a:lvl1pPr>
              <a:defRPr sz="660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24589" y="1"/>
            <a:ext cx="6221411" cy="699576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02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68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42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3400"/>
            <a:ext cx="12446000" cy="57843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60" tIns="46660" rIns="46660" bIns="46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938" fontAlgn="base">
              <a:spcBef>
                <a:spcPct val="0"/>
              </a:spcBef>
              <a:spcAft>
                <a:spcPct val="0"/>
              </a:spcAft>
            </a:pPr>
            <a:endParaRPr lang="en-US" sz="180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849" y="1221712"/>
            <a:ext cx="11896303" cy="1996837"/>
          </a:xfrm>
        </p:spPr>
        <p:txBody>
          <a:bodyPr/>
          <a:lstStyle>
            <a:lvl1pPr marL="0" indent="0">
              <a:buNone/>
              <a:defRPr sz="330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8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97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152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497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369" y="479643"/>
            <a:ext cx="1437413" cy="3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78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-634"/>
            <a:ext cx="12445365" cy="699833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62208" y="2146674"/>
            <a:ext cx="6408946" cy="3562980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37" tIns="146349" rIns="182937" bIns="1463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1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5515" y="2146673"/>
            <a:ext cx="6405638" cy="1829630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63861" y="3976286"/>
            <a:ext cx="6407293" cy="173336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1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167" y="6347676"/>
            <a:ext cx="1687851" cy="3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849" y="1213401"/>
            <a:ext cx="11896304" cy="2444855"/>
          </a:xfrm>
          <a:prstGeom prst="rect">
            <a:avLst/>
          </a:prstGeom>
        </p:spPr>
        <p:txBody>
          <a:bodyPr/>
          <a:lstStyle>
            <a:lvl1pPr marL="290658" indent="-290658">
              <a:buClr>
                <a:schemeClr val="tx1"/>
              </a:buClr>
              <a:buSzPct val="90000"/>
              <a:buFont typeface="Arial" pitchFamily="34" charset="0"/>
              <a:buChar char="•"/>
              <a:defRPr sz="360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786" indent="-281128">
              <a:buClr>
                <a:schemeClr val="tx1"/>
              </a:buClr>
              <a:buSzPct val="90000"/>
              <a:buFont typeface="Arial" pitchFamily="34" charset="0"/>
              <a:buChar char="•"/>
              <a:defRPr sz="320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444" indent="-290658">
              <a:buClr>
                <a:schemeClr val="tx1"/>
              </a:buClr>
              <a:buSzPct val="90000"/>
              <a:buFont typeface="Arial" pitchFamily="34" charset="0"/>
              <a:buChar char="•"/>
              <a:defRPr sz="28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1158" indent="-228714">
              <a:buClr>
                <a:schemeClr val="tx1"/>
              </a:buClr>
              <a:buSzPct val="90000"/>
              <a:buFont typeface="Arial" pitchFamily="34" charset="0"/>
              <a:buChar char="•"/>
              <a:defRPr sz="24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873" indent="-228714">
              <a:buClr>
                <a:schemeClr val="tx1"/>
              </a:buClr>
              <a:buSzPct val="90000"/>
              <a:buFont typeface="Arial" pitchFamily="34" charset="0"/>
              <a:buChar char="•"/>
              <a:defRPr sz="20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5964"/>
            <a:ext cx="12446001" cy="631737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2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5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" y="-1"/>
            <a:ext cx="15448487" cy="868830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607" y="2126630"/>
            <a:ext cx="6408946" cy="3562980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37" tIns="146349" rIns="182937" bIns="1463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1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915" y="2126627"/>
            <a:ext cx="6405638" cy="1829630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260" y="3956241"/>
            <a:ext cx="6407293" cy="173336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1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3" y="6167061"/>
            <a:ext cx="1687851" cy="3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4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913" y="2126643"/>
            <a:ext cx="9150939" cy="1829617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914" y="3957584"/>
            <a:ext cx="7320740" cy="182883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1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50" y="6152132"/>
            <a:ext cx="1708764" cy="36592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552" y="479644"/>
            <a:ext cx="2103587" cy="401724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552" y="881369"/>
            <a:ext cx="2103587" cy="277224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357104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850" y="1213401"/>
            <a:ext cx="11896304" cy="209276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688" indent="0">
              <a:buNone/>
              <a:defRPr/>
            </a:lvl3pPr>
            <a:lvl4pPr marL="457376" indent="0">
              <a:buNone/>
              <a:defRPr/>
            </a:lvl4pPr>
            <a:lvl5pPr marL="68606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724190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2"/>
            <a:ext cx="11896304" cy="2105156"/>
          </a:xfrm>
        </p:spPr>
        <p:txBody>
          <a:bodyPr>
            <a:spAutoFit/>
          </a:bodyPr>
          <a:lstStyle>
            <a:lvl1pPr>
              <a:defRPr sz="360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369653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849" y="295410"/>
            <a:ext cx="11898670" cy="91799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851" y="1213402"/>
            <a:ext cx="11896301" cy="21604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402185" y="3051758"/>
            <a:ext cx="6998335" cy="89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3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</p:sldLayoutIdLst>
  <p:transition>
    <p:fade/>
  </p:transition>
  <p:txStyles>
    <p:titleStyle>
      <a:lvl1pPr algn="l" defTabSz="933100" rtl="0" eaLnBrk="1" latinLnBrk="0" hangingPunct="1">
        <a:lnSpc>
          <a:spcPct val="90000"/>
        </a:lnSpc>
        <a:spcBef>
          <a:spcPct val="0"/>
        </a:spcBef>
        <a:buNone/>
        <a:defRPr lang="en-US" sz="4801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3031" marR="0" indent="-343031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424" marR="0" indent="-241394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409" marR="0" indent="-228688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9095" marR="0" indent="-228688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785" marR="0" indent="-228688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6027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32579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99130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65681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551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3100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651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6202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2754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9304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5854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2405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849" y="295408"/>
            <a:ext cx="11898670" cy="91799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851" y="1213402"/>
            <a:ext cx="11896302" cy="209383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28632" y="0"/>
            <a:ext cx="953130" cy="5769583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49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</p:sldLayoutIdLst>
  <p:transition>
    <p:fade/>
  </p:transition>
  <p:txStyles>
    <p:titleStyle>
      <a:lvl1pPr algn="l" defTabSz="933208" rtl="0" eaLnBrk="1" latinLnBrk="0" hangingPunct="1">
        <a:lnSpc>
          <a:spcPct val="90000"/>
        </a:lnSpc>
        <a:spcBef>
          <a:spcPct val="0"/>
        </a:spcBef>
        <a:buNone/>
        <a:defRPr lang="en-US" sz="4802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3071" marR="0" indent="-343071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492" marR="0" indent="-241421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500" marR="0" indent="-228714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9214" marR="0" indent="-228714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929" marR="0" indent="-228714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6323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32928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99532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66137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604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3208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813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6417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3022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9625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6229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2834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Machine_learning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dilbert.com/strips/comic/2013-02-02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18" Type="http://schemas.openxmlformats.org/officeDocument/2006/relationships/image" Target="../media/image102.png"/><Relationship Id="rId26" Type="http://schemas.openxmlformats.org/officeDocument/2006/relationships/image" Target="../media/image110.png"/><Relationship Id="rId39" Type="http://schemas.openxmlformats.org/officeDocument/2006/relationships/image" Target="../media/image123.png"/><Relationship Id="rId3" Type="http://schemas.openxmlformats.org/officeDocument/2006/relationships/image" Target="../media/image87.png"/><Relationship Id="rId21" Type="http://schemas.openxmlformats.org/officeDocument/2006/relationships/image" Target="../media/image105.png"/><Relationship Id="rId34" Type="http://schemas.openxmlformats.org/officeDocument/2006/relationships/image" Target="../media/image118.pn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17" Type="http://schemas.openxmlformats.org/officeDocument/2006/relationships/image" Target="../media/image101.png"/><Relationship Id="rId25" Type="http://schemas.openxmlformats.org/officeDocument/2006/relationships/image" Target="../media/image109.png"/><Relationship Id="rId33" Type="http://schemas.openxmlformats.org/officeDocument/2006/relationships/image" Target="../media/image117.png"/><Relationship Id="rId38" Type="http://schemas.openxmlformats.org/officeDocument/2006/relationships/image" Target="../media/image12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0.png"/><Relationship Id="rId20" Type="http://schemas.openxmlformats.org/officeDocument/2006/relationships/image" Target="../media/image104.png"/><Relationship Id="rId29" Type="http://schemas.openxmlformats.org/officeDocument/2006/relationships/image" Target="../media/image1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11" Type="http://schemas.openxmlformats.org/officeDocument/2006/relationships/image" Target="../media/image95.jpg"/><Relationship Id="rId24" Type="http://schemas.openxmlformats.org/officeDocument/2006/relationships/image" Target="../media/image108.png"/><Relationship Id="rId32" Type="http://schemas.openxmlformats.org/officeDocument/2006/relationships/image" Target="../media/image116.png"/><Relationship Id="rId37" Type="http://schemas.openxmlformats.org/officeDocument/2006/relationships/image" Target="../media/image121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23" Type="http://schemas.openxmlformats.org/officeDocument/2006/relationships/image" Target="../media/image107.png"/><Relationship Id="rId28" Type="http://schemas.openxmlformats.org/officeDocument/2006/relationships/image" Target="../media/image112.png"/><Relationship Id="rId36" Type="http://schemas.openxmlformats.org/officeDocument/2006/relationships/image" Target="../media/image120.png"/><Relationship Id="rId10" Type="http://schemas.openxmlformats.org/officeDocument/2006/relationships/image" Target="../media/image94.jpg"/><Relationship Id="rId19" Type="http://schemas.openxmlformats.org/officeDocument/2006/relationships/image" Target="../media/image103.png"/><Relationship Id="rId31" Type="http://schemas.openxmlformats.org/officeDocument/2006/relationships/image" Target="../media/image115.png"/><Relationship Id="rId4" Type="http://schemas.openxmlformats.org/officeDocument/2006/relationships/image" Target="../media/image88.jpg"/><Relationship Id="rId9" Type="http://schemas.openxmlformats.org/officeDocument/2006/relationships/image" Target="../media/image93.png"/><Relationship Id="rId14" Type="http://schemas.openxmlformats.org/officeDocument/2006/relationships/image" Target="../media/image98.png"/><Relationship Id="rId22" Type="http://schemas.openxmlformats.org/officeDocument/2006/relationships/image" Target="../media/image106.png"/><Relationship Id="rId27" Type="http://schemas.openxmlformats.org/officeDocument/2006/relationships/image" Target="../media/image111.png"/><Relationship Id="rId30" Type="http://schemas.openxmlformats.org/officeDocument/2006/relationships/image" Target="../media/image114.png"/><Relationship Id="rId35" Type="http://schemas.openxmlformats.org/officeDocument/2006/relationships/image" Target="../media/image1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channel9.msdn.com/events/TechEd/Europe/2014/DBI-B21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7.png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36.png"/><Relationship Id="rId5" Type="http://schemas.openxmlformats.org/officeDocument/2006/relationships/image" Target="../media/image32.png"/><Relationship Id="rId10" Type="http://schemas.openxmlformats.org/officeDocument/2006/relationships/image" Target="../media/image19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2.png"/><Relationship Id="rId3" Type="http://schemas.openxmlformats.org/officeDocument/2006/relationships/image" Target="../media/image57.png"/><Relationship Id="rId21" Type="http://schemas.openxmlformats.org/officeDocument/2006/relationships/image" Target="../media/image75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71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70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5" Type="http://schemas.openxmlformats.org/officeDocument/2006/relationships/image" Target="../media/image69.png"/><Relationship Id="rId23" Type="http://schemas.openxmlformats.org/officeDocument/2006/relationships/image" Target="../media/image77.png"/><Relationship Id="rId10" Type="http://schemas.openxmlformats.org/officeDocument/2006/relationships/image" Target="../media/image64.png"/><Relationship Id="rId19" Type="http://schemas.openxmlformats.org/officeDocument/2006/relationships/image" Target="../media/image73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 txBox="1"/>
          <p:nvPr/>
        </p:nvSpPr>
        <p:spPr>
          <a:xfrm>
            <a:off x="2840001" y="1369424"/>
            <a:ext cx="6745005" cy="4180935"/>
          </a:xfrm>
          <a:prstGeom prst="rect">
            <a:avLst/>
          </a:prstGeom>
        </p:spPr>
        <p:txBody>
          <a:bodyPr vert="horz" wrap="square" lIns="0" tIns="37580" rIns="0" bIns="0" rtlCol="0">
            <a:spAutoFit/>
          </a:bodyPr>
          <a:lstStyle/>
          <a:p>
            <a:pPr marL="12311" marR="5184" indent="-1944" algn="ctr">
              <a:lnSpc>
                <a:spcPct val="97600"/>
              </a:lnSpc>
              <a:spcBef>
                <a:spcPts val="296"/>
              </a:spcBef>
            </a:pPr>
            <a:r>
              <a:rPr sz="6735" spc="-5" dirty="0">
                <a:solidFill>
                  <a:srgbClr val="FFFFFF"/>
                </a:solidFill>
                <a:latin typeface="Segoe UI"/>
                <a:cs typeface="Segoe UI"/>
              </a:rPr>
              <a:t>Data </a:t>
            </a:r>
            <a:r>
              <a:rPr sz="6735" spc="-26" dirty="0">
                <a:solidFill>
                  <a:srgbClr val="FFFFFF"/>
                </a:solidFill>
                <a:latin typeface="Segoe UI"/>
                <a:cs typeface="Segoe UI"/>
              </a:rPr>
              <a:t>Lake,  </a:t>
            </a:r>
            <a:r>
              <a:rPr sz="6735" dirty="0">
                <a:solidFill>
                  <a:srgbClr val="FFFFFF"/>
                </a:solidFill>
                <a:latin typeface="Segoe UI"/>
                <a:cs typeface="Segoe UI"/>
              </a:rPr>
              <a:t>Machine</a:t>
            </a:r>
            <a:r>
              <a:rPr sz="6735" spc="-10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6735" dirty="0">
                <a:solidFill>
                  <a:srgbClr val="FFFFFF"/>
                </a:solidFill>
                <a:latin typeface="Segoe UI"/>
                <a:cs typeface="Segoe UI"/>
              </a:rPr>
              <a:t>Learning  and</a:t>
            </a:r>
            <a:endParaRPr sz="6735">
              <a:latin typeface="Segoe UI"/>
              <a:cs typeface="Segoe UI"/>
            </a:endParaRPr>
          </a:p>
          <a:p>
            <a:pPr algn="ctr">
              <a:lnSpc>
                <a:spcPts val="7888"/>
              </a:lnSpc>
            </a:pPr>
            <a:r>
              <a:rPr sz="6735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endParaRPr sz="6735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3888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213725" y="318784"/>
            <a:ext cx="7585571" cy="6741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 txBox="1"/>
          <p:nvPr/>
        </p:nvSpPr>
        <p:spPr>
          <a:xfrm>
            <a:off x="1919025" y="2463579"/>
            <a:ext cx="2535370" cy="1423806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4490" spc="-66" dirty="0">
                <a:solidFill>
                  <a:srgbClr val="FFFFFF"/>
                </a:solidFill>
                <a:latin typeface="Segoe UI Light"/>
                <a:cs typeface="Segoe UI Light"/>
              </a:rPr>
              <a:t>Supervised</a:t>
            </a:r>
            <a:endParaRPr sz="449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28436" y="3665628"/>
            <a:ext cx="3123048" cy="1423806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4490" spc="-97" dirty="0">
                <a:solidFill>
                  <a:srgbClr val="FFFFFF"/>
                </a:solidFill>
                <a:latin typeface="Segoe UI Light"/>
                <a:cs typeface="Segoe UI Light"/>
              </a:rPr>
              <a:t>U</a:t>
            </a:r>
            <a:r>
              <a:rPr sz="4490" spc="-107" dirty="0">
                <a:solidFill>
                  <a:srgbClr val="FFFFFF"/>
                </a:solidFill>
                <a:latin typeface="Segoe UI Light"/>
                <a:cs typeface="Segoe UI Light"/>
              </a:rPr>
              <a:t>nsu</a:t>
            </a:r>
            <a:r>
              <a:rPr sz="4490" spc="-92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4490" spc="-107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4490" spc="158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4490" spc="-102" dirty="0">
                <a:solidFill>
                  <a:srgbClr val="FFFFFF"/>
                </a:solidFill>
                <a:latin typeface="Segoe UI Light"/>
                <a:cs typeface="Segoe UI Light"/>
              </a:rPr>
              <a:t>vi</a:t>
            </a:r>
            <a:r>
              <a:rPr sz="4490" spc="-107" dirty="0">
                <a:solidFill>
                  <a:srgbClr val="FFFFFF"/>
                </a:solidFill>
                <a:latin typeface="Segoe UI Light"/>
                <a:cs typeface="Segoe UI Light"/>
              </a:rPr>
              <a:t>se</a:t>
            </a:r>
            <a:r>
              <a:rPr sz="449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endParaRPr sz="449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00080" y="4867107"/>
            <a:ext cx="3327147" cy="1348436"/>
          </a:xfrm>
          <a:prstGeom prst="rect">
            <a:avLst/>
          </a:prstGeom>
        </p:spPr>
        <p:txBody>
          <a:bodyPr vert="horz" wrap="square" lIns="0" tIns="91359" rIns="0" bIns="0" rtlCol="0">
            <a:spAutoFit/>
          </a:bodyPr>
          <a:lstStyle/>
          <a:p>
            <a:pPr marL="675168" marR="5184" indent="-662857">
              <a:lnSpc>
                <a:spcPts val="4847"/>
              </a:lnSpc>
              <a:spcBef>
                <a:spcPts val="719"/>
              </a:spcBef>
            </a:pPr>
            <a:r>
              <a:rPr sz="4490" spc="-97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4490" spc="-107" dirty="0">
                <a:solidFill>
                  <a:srgbClr val="FFFFFF"/>
                </a:solidFill>
                <a:latin typeface="Segoe UI Light"/>
                <a:cs typeface="Segoe UI Light"/>
              </a:rPr>
              <a:t>einf</a:t>
            </a:r>
            <a:r>
              <a:rPr sz="4490" spc="-102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4490" spc="-189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4490" spc="-11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4490" spc="-107" dirty="0">
                <a:solidFill>
                  <a:srgbClr val="FFFFFF"/>
                </a:solidFill>
                <a:latin typeface="Segoe UI Light"/>
                <a:cs typeface="Segoe UI Light"/>
              </a:rPr>
              <a:t>emen</a:t>
            </a:r>
            <a:r>
              <a:rPr sz="4490" dirty="0">
                <a:solidFill>
                  <a:srgbClr val="FFFFFF"/>
                </a:solidFill>
                <a:latin typeface="Segoe UI Light"/>
                <a:cs typeface="Segoe UI Light"/>
              </a:rPr>
              <a:t>t  </a:t>
            </a:r>
            <a:r>
              <a:rPr sz="4490" spc="-97" dirty="0">
                <a:solidFill>
                  <a:srgbClr val="FFFFFF"/>
                </a:solidFill>
                <a:latin typeface="Segoe UI Light"/>
                <a:cs typeface="Segoe UI Light"/>
              </a:rPr>
              <a:t>Learning</a:t>
            </a:r>
            <a:endParaRPr sz="4490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20236" y="3934003"/>
            <a:ext cx="2055250" cy="327146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041" i="1" dirty="0">
                <a:solidFill>
                  <a:srgbClr val="FFFFFF"/>
                </a:solidFill>
                <a:latin typeface="Segoe UI Light"/>
                <a:cs typeface="Segoe UI Light"/>
              </a:rPr>
              <a:t>Anomaly</a:t>
            </a:r>
            <a:r>
              <a:rPr sz="2041" i="1" spc="-87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041" i="1" dirty="0">
                <a:solidFill>
                  <a:srgbClr val="FFFFFF"/>
                </a:solidFill>
                <a:latin typeface="Segoe UI Light"/>
                <a:cs typeface="Segoe UI Light"/>
              </a:rPr>
              <a:t>Detection</a:t>
            </a:r>
            <a:endParaRPr sz="2041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46632" y="1633781"/>
            <a:ext cx="1166283" cy="33822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2041" i="1" spc="-5" dirty="0">
                <a:solidFill>
                  <a:srgbClr val="FFFFFF"/>
                </a:solidFill>
                <a:latin typeface="Segoe UI Light"/>
                <a:cs typeface="Segoe UI Light"/>
              </a:rPr>
              <a:t>Regression</a:t>
            </a:r>
            <a:endParaRPr sz="2041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9349" y="1457205"/>
            <a:ext cx="1405371" cy="327800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2041" i="1" dirty="0">
                <a:solidFill>
                  <a:srgbClr val="FFFFFF"/>
                </a:solidFill>
                <a:latin typeface="Segoe UI Light"/>
                <a:cs typeface="Segoe UI Light"/>
              </a:rPr>
              <a:t>Classifi</a:t>
            </a:r>
            <a:r>
              <a:rPr sz="2041" i="1" spc="-1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2041" i="1" dirty="0">
                <a:solidFill>
                  <a:srgbClr val="FFFFFF"/>
                </a:solidFill>
                <a:latin typeface="Segoe UI Light"/>
                <a:cs typeface="Segoe UI Light"/>
              </a:rPr>
              <a:t>ation</a:t>
            </a:r>
            <a:endParaRPr sz="2041">
              <a:latin typeface="Segoe UI Light"/>
              <a:cs typeface="Segoe U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19892" y="1943028"/>
            <a:ext cx="467160" cy="521588"/>
          </a:xfrm>
          <a:custGeom>
            <a:avLst/>
            <a:gdLst/>
            <a:ahLst/>
            <a:cxnLst/>
            <a:rect l="l" t="t" r="r" b="b"/>
            <a:pathLst>
              <a:path w="457835" h="511175">
                <a:moveTo>
                  <a:pt x="58117" y="50244"/>
                </a:moveTo>
                <a:lnTo>
                  <a:pt x="43356" y="63420"/>
                </a:lnTo>
                <a:lnTo>
                  <a:pt x="442594" y="510666"/>
                </a:lnTo>
                <a:lnTo>
                  <a:pt x="457326" y="497459"/>
                </a:lnTo>
                <a:lnTo>
                  <a:pt x="58117" y="50244"/>
                </a:lnTo>
                <a:close/>
              </a:path>
              <a:path w="457835" h="511175">
                <a:moveTo>
                  <a:pt x="0" y="0"/>
                </a:moveTo>
                <a:lnTo>
                  <a:pt x="22351" y="82169"/>
                </a:lnTo>
                <a:lnTo>
                  <a:pt x="43356" y="63420"/>
                </a:lnTo>
                <a:lnTo>
                  <a:pt x="34925" y="53975"/>
                </a:lnTo>
                <a:lnTo>
                  <a:pt x="49656" y="40766"/>
                </a:lnTo>
                <a:lnTo>
                  <a:pt x="68734" y="40766"/>
                </a:lnTo>
                <a:lnTo>
                  <a:pt x="79120" y="31496"/>
                </a:lnTo>
                <a:lnTo>
                  <a:pt x="0" y="0"/>
                </a:lnTo>
                <a:close/>
              </a:path>
              <a:path w="457835" h="511175">
                <a:moveTo>
                  <a:pt x="49656" y="40766"/>
                </a:moveTo>
                <a:lnTo>
                  <a:pt x="34925" y="53975"/>
                </a:lnTo>
                <a:lnTo>
                  <a:pt x="43356" y="63420"/>
                </a:lnTo>
                <a:lnTo>
                  <a:pt x="58117" y="50244"/>
                </a:lnTo>
                <a:lnTo>
                  <a:pt x="49656" y="40766"/>
                </a:lnTo>
                <a:close/>
              </a:path>
              <a:path w="457835" h="511175">
                <a:moveTo>
                  <a:pt x="68734" y="40766"/>
                </a:moveTo>
                <a:lnTo>
                  <a:pt x="49656" y="40766"/>
                </a:lnTo>
                <a:lnTo>
                  <a:pt x="58117" y="50244"/>
                </a:lnTo>
                <a:lnTo>
                  <a:pt x="68734" y="4076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4025981" y="2148293"/>
            <a:ext cx="297402" cy="422454"/>
          </a:xfrm>
          <a:custGeom>
            <a:avLst/>
            <a:gdLst/>
            <a:ahLst/>
            <a:cxnLst/>
            <a:rect l="l" t="t" r="r" b="b"/>
            <a:pathLst>
              <a:path w="291464" h="414019">
                <a:moveTo>
                  <a:pt x="239516" y="56924"/>
                </a:moveTo>
                <a:lnTo>
                  <a:pt x="0" y="402209"/>
                </a:lnTo>
                <a:lnTo>
                  <a:pt x="16256" y="413512"/>
                </a:lnTo>
                <a:lnTo>
                  <a:pt x="255868" y="68268"/>
                </a:lnTo>
                <a:lnTo>
                  <a:pt x="239516" y="56924"/>
                </a:lnTo>
                <a:close/>
              </a:path>
              <a:path w="291464" h="414019">
                <a:moveTo>
                  <a:pt x="284490" y="46482"/>
                </a:moveTo>
                <a:lnTo>
                  <a:pt x="246761" y="46482"/>
                </a:lnTo>
                <a:lnTo>
                  <a:pt x="263144" y="57785"/>
                </a:lnTo>
                <a:lnTo>
                  <a:pt x="255868" y="68268"/>
                </a:lnTo>
                <a:lnTo>
                  <a:pt x="279019" y="84328"/>
                </a:lnTo>
                <a:lnTo>
                  <a:pt x="284490" y="46482"/>
                </a:lnTo>
                <a:close/>
              </a:path>
              <a:path w="291464" h="414019">
                <a:moveTo>
                  <a:pt x="246761" y="46482"/>
                </a:moveTo>
                <a:lnTo>
                  <a:pt x="239516" y="56924"/>
                </a:lnTo>
                <a:lnTo>
                  <a:pt x="255868" y="68268"/>
                </a:lnTo>
                <a:lnTo>
                  <a:pt x="263144" y="57785"/>
                </a:lnTo>
                <a:lnTo>
                  <a:pt x="246761" y="46482"/>
                </a:lnTo>
                <a:close/>
              </a:path>
              <a:path w="291464" h="414019">
                <a:moveTo>
                  <a:pt x="291211" y="0"/>
                </a:moveTo>
                <a:lnTo>
                  <a:pt x="216408" y="40894"/>
                </a:lnTo>
                <a:lnTo>
                  <a:pt x="239516" y="56924"/>
                </a:lnTo>
                <a:lnTo>
                  <a:pt x="246761" y="46482"/>
                </a:lnTo>
                <a:lnTo>
                  <a:pt x="284490" y="46482"/>
                </a:lnTo>
                <a:lnTo>
                  <a:pt x="2912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2048484" y="3380018"/>
            <a:ext cx="239088" cy="456146"/>
          </a:xfrm>
          <a:custGeom>
            <a:avLst/>
            <a:gdLst/>
            <a:ahLst/>
            <a:cxnLst/>
            <a:rect l="l" t="t" r="r" b="b"/>
            <a:pathLst>
              <a:path w="234314" h="447039">
                <a:moveTo>
                  <a:pt x="507" y="361950"/>
                </a:moveTo>
                <a:lnTo>
                  <a:pt x="0" y="447040"/>
                </a:lnTo>
                <a:lnTo>
                  <a:pt x="68452" y="396367"/>
                </a:lnTo>
                <a:lnTo>
                  <a:pt x="65695" y="394970"/>
                </a:lnTo>
                <a:lnTo>
                  <a:pt x="37591" y="394970"/>
                </a:lnTo>
                <a:lnTo>
                  <a:pt x="19938" y="385953"/>
                </a:lnTo>
                <a:lnTo>
                  <a:pt x="25663" y="374692"/>
                </a:lnTo>
                <a:lnTo>
                  <a:pt x="507" y="361950"/>
                </a:lnTo>
                <a:close/>
              </a:path>
              <a:path w="234314" h="447039">
                <a:moveTo>
                  <a:pt x="25663" y="374692"/>
                </a:moveTo>
                <a:lnTo>
                  <a:pt x="19938" y="385953"/>
                </a:lnTo>
                <a:lnTo>
                  <a:pt x="37591" y="394970"/>
                </a:lnTo>
                <a:lnTo>
                  <a:pt x="43345" y="383649"/>
                </a:lnTo>
                <a:lnTo>
                  <a:pt x="25663" y="374692"/>
                </a:lnTo>
                <a:close/>
              </a:path>
              <a:path w="234314" h="447039">
                <a:moveTo>
                  <a:pt x="43345" y="383649"/>
                </a:moveTo>
                <a:lnTo>
                  <a:pt x="37591" y="394970"/>
                </a:lnTo>
                <a:lnTo>
                  <a:pt x="65695" y="394970"/>
                </a:lnTo>
                <a:lnTo>
                  <a:pt x="43345" y="383649"/>
                </a:lnTo>
                <a:close/>
              </a:path>
              <a:path w="234314" h="447039">
                <a:moveTo>
                  <a:pt x="216153" y="0"/>
                </a:moveTo>
                <a:lnTo>
                  <a:pt x="25663" y="374692"/>
                </a:lnTo>
                <a:lnTo>
                  <a:pt x="43345" y="383649"/>
                </a:lnTo>
                <a:lnTo>
                  <a:pt x="233806" y="8889"/>
                </a:lnTo>
                <a:lnTo>
                  <a:pt x="21615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 txBox="1"/>
          <p:nvPr/>
        </p:nvSpPr>
        <p:spPr>
          <a:xfrm>
            <a:off x="4200923" y="5401448"/>
            <a:ext cx="1100842" cy="337574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041" i="1" spc="-5" dirty="0">
                <a:solidFill>
                  <a:srgbClr val="FFFFFF"/>
                </a:solidFill>
                <a:latin typeface="Segoe UI Light"/>
                <a:cs typeface="Segoe UI Light"/>
              </a:rPr>
              <a:t>Clustering</a:t>
            </a:r>
            <a:endParaRPr sz="2041">
              <a:latin typeface="Segoe UI Light"/>
              <a:cs typeface="Segoe UI 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752706" y="4600340"/>
            <a:ext cx="592861" cy="703658"/>
          </a:xfrm>
          <a:custGeom>
            <a:avLst/>
            <a:gdLst/>
            <a:ahLst/>
            <a:cxnLst/>
            <a:rect l="l" t="t" r="r" b="b"/>
            <a:pathLst>
              <a:path w="581025" h="689610">
                <a:moveTo>
                  <a:pt x="19812" y="606425"/>
                </a:moveTo>
                <a:lnTo>
                  <a:pt x="0" y="689229"/>
                </a:lnTo>
                <a:lnTo>
                  <a:pt x="78231" y="655447"/>
                </a:lnTo>
                <a:lnTo>
                  <a:pt x="68243" y="647064"/>
                </a:lnTo>
                <a:lnTo>
                  <a:pt x="48387" y="647064"/>
                </a:lnTo>
                <a:lnTo>
                  <a:pt x="33274" y="634238"/>
                </a:lnTo>
                <a:lnTo>
                  <a:pt x="41409" y="624548"/>
                </a:lnTo>
                <a:lnTo>
                  <a:pt x="19812" y="606425"/>
                </a:lnTo>
                <a:close/>
              </a:path>
              <a:path w="581025" h="689610">
                <a:moveTo>
                  <a:pt x="41409" y="624548"/>
                </a:moveTo>
                <a:lnTo>
                  <a:pt x="33274" y="634238"/>
                </a:lnTo>
                <a:lnTo>
                  <a:pt x="48387" y="647064"/>
                </a:lnTo>
                <a:lnTo>
                  <a:pt x="56593" y="637289"/>
                </a:lnTo>
                <a:lnTo>
                  <a:pt x="41409" y="624548"/>
                </a:lnTo>
                <a:close/>
              </a:path>
              <a:path w="581025" h="689610">
                <a:moveTo>
                  <a:pt x="56593" y="637289"/>
                </a:moveTo>
                <a:lnTo>
                  <a:pt x="48387" y="647064"/>
                </a:lnTo>
                <a:lnTo>
                  <a:pt x="68243" y="647064"/>
                </a:lnTo>
                <a:lnTo>
                  <a:pt x="56593" y="637289"/>
                </a:lnTo>
                <a:close/>
              </a:path>
              <a:path w="581025" h="689610">
                <a:moveTo>
                  <a:pt x="565784" y="0"/>
                </a:moveTo>
                <a:lnTo>
                  <a:pt x="41409" y="624548"/>
                </a:lnTo>
                <a:lnTo>
                  <a:pt x="56593" y="637289"/>
                </a:lnTo>
                <a:lnTo>
                  <a:pt x="580897" y="12700"/>
                </a:lnTo>
                <a:lnTo>
                  <a:pt x="5657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 txBox="1"/>
          <p:nvPr/>
        </p:nvSpPr>
        <p:spPr>
          <a:xfrm>
            <a:off x="9199484" y="3448311"/>
            <a:ext cx="2353301" cy="327800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2041" i="1" spc="-5" dirty="0">
                <a:solidFill>
                  <a:srgbClr val="FFFFFF"/>
                </a:solidFill>
                <a:latin typeface="Segoe UI Light"/>
                <a:cs typeface="Segoe UI Light"/>
              </a:rPr>
              <a:t>Agent Based</a:t>
            </a:r>
            <a:r>
              <a:rPr sz="2041" i="1" spc="-41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041" i="1" dirty="0">
                <a:solidFill>
                  <a:srgbClr val="FFFFFF"/>
                </a:solidFill>
                <a:latin typeface="Segoe UI Light"/>
                <a:cs typeface="Segoe UI Light"/>
              </a:rPr>
              <a:t>Learning</a:t>
            </a:r>
            <a:endParaRPr sz="2041">
              <a:latin typeface="Segoe UI Light"/>
              <a:cs typeface="Segoe UI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9763576" y="3935040"/>
            <a:ext cx="612299" cy="1054838"/>
          </a:xfrm>
          <a:custGeom>
            <a:avLst/>
            <a:gdLst/>
            <a:ahLst/>
            <a:cxnLst/>
            <a:rect l="l" t="t" r="r" b="b"/>
            <a:pathLst>
              <a:path w="600075" h="1033779">
                <a:moveTo>
                  <a:pt x="553495" y="61154"/>
                </a:moveTo>
                <a:lnTo>
                  <a:pt x="0" y="1023620"/>
                </a:lnTo>
                <a:lnTo>
                  <a:pt x="17272" y="1033526"/>
                </a:lnTo>
                <a:lnTo>
                  <a:pt x="570608" y="70994"/>
                </a:lnTo>
                <a:lnTo>
                  <a:pt x="553495" y="61154"/>
                </a:lnTo>
                <a:close/>
              </a:path>
              <a:path w="600075" h="1033779">
                <a:moveTo>
                  <a:pt x="597154" y="50165"/>
                </a:moveTo>
                <a:lnTo>
                  <a:pt x="559815" y="50165"/>
                </a:lnTo>
                <a:lnTo>
                  <a:pt x="576960" y="59944"/>
                </a:lnTo>
                <a:lnTo>
                  <a:pt x="570608" y="70994"/>
                </a:lnTo>
                <a:lnTo>
                  <a:pt x="595122" y="85090"/>
                </a:lnTo>
                <a:lnTo>
                  <a:pt x="597154" y="50165"/>
                </a:lnTo>
                <a:close/>
              </a:path>
              <a:path w="600075" h="1033779">
                <a:moveTo>
                  <a:pt x="559815" y="50165"/>
                </a:moveTo>
                <a:lnTo>
                  <a:pt x="553495" y="61154"/>
                </a:lnTo>
                <a:lnTo>
                  <a:pt x="570608" y="70994"/>
                </a:lnTo>
                <a:lnTo>
                  <a:pt x="576960" y="59944"/>
                </a:lnTo>
                <a:lnTo>
                  <a:pt x="559815" y="50165"/>
                </a:lnTo>
                <a:close/>
              </a:path>
              <a:path w="600075" h="1033779">
                <a:moveTo>
                  <a:pt x="600075" y="0"/>
                </a:moveTo>
                <a:lnTo>
                  <a:pt x="529081" y="47117"/>
                </a:lnTo>
                <a:lnTo>
                  <a:pt x="553495" y="61154"/>
                </a:lnTo>
                <a:lnTo>
                  <a:pt x="559815" y="50165"/>
                </a:lnTo>
                <a:lnTo>
                  <a:pt x="597154" y="50165"/>
                </a:lnTo>
                <a:lnTo>
                  <a:pt x="6000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 txBox="1"/>
          <p:nvPr/>
        </p:nvSpPr>
        <p:spPr>
          <a:xfrm>
            <a:off x="131994" y="6690527"/>
            <a:ext cx="7594447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https://azure.microsoft.com/en-us/documentation/articles/machine-learning-algorithm-choice</a:t>
            </a:r>
            <a:endParaRPr sz="1429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376591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585964" y="85525"/>
            <a:ext cx="11286513" cy="691217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276511" y="74643"/>
            <a:ext cx="11891554" cy="756140"/>
          </a:xfrm>
          <a:custGeom>
            <a:avLst/>
            <a:gdLst/>
            <a:ahLst/>
            <a:cxnLst/>
            <a:rect l="l" t="t" r="r" b="b"/>
            <a:pathLst>
              <a:path w="11654155" h="741044">
                <a:moveTo>
                  <a:pt x="0" y="740663"/>
                </a:moveTo>
                <a:lnTo>
                  <a:pt x="11654028" y="740663"/>
                </a:lnTo>
                <a:lnTo>
                  <a:pt x="11654028" y="0"/>
                </a:lnTo>
                <a:lnTo>
                  <a:pt x="0" y="0"/>
                </a:lnTo>
                <a:lnTo>
                  <a:pt x="0" y="740663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994315" y="80033"/>
            <a:ext cx="8466569" cy="640617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12959">
              <a:spcBef>
                <a:spcPts val="97"/>
              </a:spcBef>
            </a:pPr>
            <a:r>
              <a:rPr spc="-92" dirty="0"/>
              <a:t>Machine </a:t>
            </a:r>
            <a:r>
              <a:rPr spc="-97" dirty="0"/>
              <a:t>Learning Algorithm </a:t>
            </a:r>
            <a:r>
              <a:rPr spc="-87" dirty="0"/>
              <a:t>Cheat</a:t>
            </a:r>
            <a:r>
              <a:rPr spc="-519" dirty="0"/>
              <a:t> </a:t>
            </a:r>
            <a:r>
              <a:rPr spc="-87" dirty="0"/>
              <a:t>Sheet</a:t>
            </a:r>
          </a:p>
        </p:txBody>
      </p:sp>
      <p:sp>
        <p:nvSpPr>
          <p:cNvPr id="6" name="object 6"/>
          <p:cNvSpPr/>
          <p:nvPr/>
        </p:nvSpPr>
        <p:spPr>
          <a:xfrm>
            <a:off x="418019" y="206821"/>
            <a:ext cx="917476" cy="939506"/>
          </a:xfrm>
          <a:custGeom>
            <a:avLst/>
            <a:gdLst/>
            <a:ahLst/>
            <a:cxnLst/>
            <a:rect l="l" t="t" r="r" b="b"/>
            <a:pathLst>
              <a:path w="899160" h="920750">
                <a:moveTo>
                  <a:pt x="0" y="920495"/>
                </a:moveTo>
                <a:lnTo>
                  <a:pt x="899160" y="920495"/>
                </a:lnTo>
                <a:lnTo>
                  <a:pt x="899160" y="0"/>
                </a:lnTo>
                <a:lnTo>
                  <a:pt x="0" y="0"/>
                </a:lnTo>
                <a:lnTo>
                  <a:pt x="0" y="920495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1032262" y="178830"/>
            <a:ext cx="606467" cy="6515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4459154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371368" y="0"/>
            <a:ext cx="11788792" cy="6997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3679017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12435840" y="0"/>
                </a:moveTo>
                <a:lnTo>
                  <a:pt x="0" y="0"/>
                </a:lnTo>
                <a:lnTo>
                  <a:pt x="0" y="6995159"/>
                </a:lnTo>
                <a:lnTo>
                  <a:pt x="12435840" y="6995159"/>
                </a:lnTo>
                <a:lnTo>
                  <a:pt x="1243584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E8F873A-D0BA-4214-8D08-5208E70927D9}"/>
              </a:ext>
            </a:extLst>
          </p:cNvPr>
          <p:cNvSpPr txBox="1"/>
          <p:nvPr/>
        </p:nvSpPr>
        <p:spPr>
          <a:xfrm>
            <a:off x="1803400" y="2774304"/>
            <a:ext cx="8610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</a:rPr>
              <a:t>Machine Learning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12435840" y="0"/>
                </a:moveTo>
                <a:lnTo>
                  <a:pt x="0" y="0"/>
                </a:lnTo>
                <a:lnTo>
                  <a:pt x="0" y="6995159"/>
                </a:lnTo>
                <a:lnTo>
                  <a:pt x="12435840" y="6995159"/>
                </a:lnTo>
                <a:lnTo>
                  <a:pt x="1243584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5109" y="626445"/>
            <a:ext cx="7682274" cy="7373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75"/>
              </a:lnSpc>
              <a:spcBef>
                <a:spcPts val="153"/>
              </a:spcBef>
            </a:pPr>
            <a:r>
              <a:rPr sz="3600" spc="-39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“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A b</a:t>
            </a:r>
            <a:r>
              <a:rPr sz="3600" spc="-4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eakth</a:t>
            </a:r>
            <a:r>
              <a:rPr sz="3600" spc="-5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ough</a:t>
            </a:r>
            <a:r>
              <a:rPr sz="3600" spc="2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in</a:t>
            </a:r>
            <a:r>
              <a:rPr sz="3600" spc="9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200" spc="0" baseline="1790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4200" spc="9" baseline="179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4200" spc="0" baseline="1790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4200" spc="14" baseline="1790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4200" spc="9" baseline="1790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4200" spc="0" baseline="1790" dirty="0">
                <a:solidFill>
                  <a:srgbClr val="FFFFFF"/>
                </a:solidFill>
                <a:latin typeface="Segoe UI Light"/>
                <a:cs typeface="Segoe UI Light"/>
              </a:rPr>
              <a:t>ne</a:t>
            </a:r>
            <a:r>
              <a:rPr sz="4200" spc="-30" baseline="179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200" spc="9" baseline="1790" dirty="0">
                <a:solidFill>
                  <a:srgbClr val="FFFFFF"/>
                </a:solidFill>
                <a:latin typeface="Segoe UI Light"/>
                <a:cs typeface="Segoe UI Light"/>
              </a:rPr>
              <a:t>le</a:t>
            </a:r>
            <a:r>
              <a:rPr sz="4200" spc="4" baseline="179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4200" spc="-9" baseline="179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4200" spc="0" baseline="1790" dirty="0">
                <a:solidFill>
                  <a:srgbClr val="FFFFFF"/>
                </a:solidFill>
                <a:latin typeface="Segoe UI Light"/>
                <a:cs typeface="Segoe UI Light"/>
              </a:rPr>
              <a:t>ning</a:t>
            </a:r>
            <a:r>
              <a:rPr sz="4200" spc="-80" baseline="1790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w</a:t>
            </a:r>
            <a:r>
              <a:rPr sz="3600" spc="-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uld</a:t>
            </a:r>
            <a:r>
              <a:rPr sz="3600" spc="25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be wo</a:t>
            </a:r>
            <a:r>
              <a:rPr sz="3600" spc="10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th</a:t>
            </a:r>
            <a:r>
              <a:rPr sz="3600" spc="19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ten</a:t>
            </a:r>
            <a:endParaRPr sz="2400">
              <a:latin typeface="Segoe UI Light"/>
              <a:cs typeface="Segoe UI Light"/>
            </a:endParaRPr>
          </a:p>
          <a:p>
            <a:pPr marL="12700" marR="53309">
              <a:lnSpc>
                <a:spcPts val="2735"/>
              </a:lnSpc>
            </a:pP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Mi</a:t>
            </a:r>
            <a:r>
              <a:rPr sz="2400" spc="4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2400" spc="-5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os</a:t>
            </a:r>
            <a:r>
              <a:rPr sz="2400" spc="-59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2400" spc="54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2400" spc="4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” -</a:t>
            </a:r>
            <a:r>
              <a:rPr sz="2400" spc="9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i="1" spc="14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1800" i="1" spc="4" dirty="0">
                <a:solidFill>
                  <a:srgbClr val="FFFFFF"/>
                </a:solidFill>
                <a:latin typeface="Segoe UI Light"/>
                <a:cs typeface="Segoe UI Light"/>
              </a:rPr>
              <a:t>il</a:t>
            </a:r>
            <a:r>
              <a:rPr sz="1800" i="1" spc="0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1800" i="1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i="1" spc="9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1800" i="1" spc="4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1800" i="1" spc="14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1800" i="1" spc="0" dirty="0">
                <a:solidFill>
                  <a:srgbClr val="FFFFFF"/>
                </a:solidFill>
                <a:latin typeface="Segoe UI Light"/>
                <a:cs typeface="Segoe UI Light"/>
              </a:rPr>
              <a:t>es,</a:t>
            </a:r>
            <a:r>
              <a:rPr sz="1800" i="1" spc="-3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i="1" spc="14" dirty="0">
                <a:solidFill>
                  <a:srgbClr val="FFFFFF"/>
                </a:solidFill>
                <a:latin typeface="Segoe UI Light"/>
                <a:cs typeface="Segoe UI Light"/>
              </a:rPr>
              <a:t>Ch</a:t>
            </a:r>
            <a:r>
              <a:rPr sz="1800" i="1" spc="4" dirty="0">
                <a:solidFill>
                  <a:srgbClr val="FFFFFF"/>
                </a:solidFill>
                <a:latin typeface="Segoe UI Light"/>
                <a:cs typeface="Segoe UI Light"/>
              </a:rPr>
              <a:t>ai</a:t>
            </a:r>
            <a:r>
              <a:rPr sz="1800" i="1" spc="0" dirty="0">
                <a:solidFill>
                  <a:srgbClr val="FFFFFF"/>
                </a:solidFill>
                <a:latin typeface="Segoe UI Light"/>
                <a:cs typeface="Segoe UI Light"/>
              </a:rPr>
              <a:t>rman,</a:t>
            </a:r>
            <a:r>
              <a:rPr sz="1800" i="1" spc="-19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1800" i="1" spc="9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1800" i="1" spc="4" dirty="0">
                <a:solidFill>
                  <a:srgbClr val="FFFFFF"/>
                </a:solidFill>
                <a:latin typeface="Segoe UI Light"/>
                <a:cs typeface="Segoe UI Light"/>
              </a:rPr>
              <a:t>ic</a:t>
            </a:r>
            <a:r>
              <a:rPr sz="1800" i="1" spc="0" dirty="0">
                <a:solidFill>
                  <a:srgbClr val="FFFFFF"/>
                </a:solidFill>
                <a:latin typeface="Segoe UI Light"/>
                <a:cs typeface="Segoe UI Light"/>
              </a:rPr>
              <a:t>ros</a:t>
            </a:r>
            <a:r>
              <a:rPr sz="1800" i="1" spc="-19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1800" i="1" spc="2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1800" i="1" spc="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5109" y="1997535"/>
            <a:ext cx="3119165" cy="4326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4"/>
              </a:lnSpc>
              <a:spcBef>
                <a:spcPts val="170"/>
              </a:spcBef>
            </a:pP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“</a:t>
            </a:r>
            <a:r>
              <a:rPr sz="3200" spc="0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3200" spc="9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3200" spc="0" dirty="0">
                <a:solidFill>
                  <a:srgbClr val="FFFFFF"/>
                </a:solidFill>
                <a:latin typeface="Segoe UI Light"/>
                <a:cs typeface="Segoe UI Light"/>
              </a:rPr>
              <a:t>chine</a:t>
            </a:r>
            <a:r>
              <a:rPr sz="3200" spc="-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200" spc="14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3200" spc="9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3200" spc="0" dirty="0">
                <a:solidFill>
                  <a:srgbClr val="FFFFFF"/>
                </a:solidFill>
                <a:latin typeface="Segoe UI Light"/>
                <a:cs typeface="Segoe UI Light"/>
              </a:rPr>
              <a:t>arning</a:t>
            </a:r>
            <a:endParaRPr sz="32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86353" y="2080623"/>
            <a:ext cx="618883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is</a:t>
            </a:r>
            <a:r>
              <a:rPr sz="3600" spc="4" baseline="104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the</a:t>
            </a:r>
            <a:r>
              <a:rPr sz="3600" spc="9" baseline="104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next</a:t>
            </a:r>
            <a:r>
              <a:rPr sz="3600" spc="9" baseline="104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Inte</a:t>
            </a:r>
            <a:r>
              <a:rPr sz="3600" spc="-9" baseline="1044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ne</a:t>
            </a:r>
            <a:r>
              <a:rPr sz="3600" spc="4" baseline="1044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”</a:t>
            </a:r>
            <a:r>
              <a:rPr sz="3600" spc="14" baseline="104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- </a:t>
            </a:r>
            <a:r>
              <a:rPr sz="2700" i="1" spc="-10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2700" i="1" spc="1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2700" i="1" spc="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y</a:t>
            </a:r>
            <a:r>
              <a:rPr sz="2700" i="1" spc="-1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i="1" spc="-10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2700" i="1" spc="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2700" i="1" spc="1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he</a:t>
            </a:r>
            <a:r>
              <a:rPr sz="2700" i="1" spc="-8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,</a:t>
            </a:r>
            <a:r>
              <a:rPr sz="2700" i="1" spc="-2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i="1" spc="1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fo</a:t>
            </a:r>
            <a:r>
              <a:rPr sz="2700" i="1" spc="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2700" i="1" spc="-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i="1" spc="-1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i="1" spc="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di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re</a:t>
            </a:r>
            <a:r>
              <a:rPr sz="2700" i="1" spc="-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2700" i="1" spc="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2700" i="1" spc="-75" baseline="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,</a:t>
            </a:r>
            <a:r>
              <a:rPr sz="2700" i="1" spc="-2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i="1" spc="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DAR</a:t>
            </a:r>
            <a:r>
              <a:rPr sz="2700" i="1" spc="-7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5109" y="3064836"/>
            <a:ext cx="3117332" cy="4323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404"/>
              </a:lnSpc>
              <a:spcBef>
                <a:spcPts val="170"/>
              </a:spcBef>
            </a:pP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“</a:t>
            </a:r>
            <a:r>
              <a:rPr sz="3200" spc="0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3200" spc="14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3200" spc="0" dirty="0">
                <a:solidFill>
                  <a:srgbClr val="FFFFFF"/>
                </a:solidFill>
                <a:latin typeface="Segoe UI Light"/>
                <a:cs typeface="Segoe UI Light"/>
              </a:rPr>
              <a:t>ch</a:t>
            </a:r>
            <a:r>
              <a:rPr sz="3200" spc="4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3200" spc="0" dirty="0">
                <a:solidFill>
                  <a:srgbClr val="FFFFFF"/>
                </a:solidFill>
                <a:latin typeface="Segoe UI Light"/>
                <a:cs typeface="Segoe UI Light"/>
              </a:rPr>
              <a:t>ne</a:t>
            </a:r>
            <a:r>
              <a:rPr sz="3200" spc="-29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200" spc="14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3200" spc="9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3200" spc="0" dirty="0">
                <a:solidFill>
                  <a:srgbClr val="FFFFFF"/>
                </a:solidFill>
                <a:latin typeface="Segoe UI Light"/>
                <a:cs typeface="Segoe UI Light"/>
              </a:rPr>
              <a:t>arning</a:t>
            </a:r>
            <a:endParaRPr sz="32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6353" y="3147677"/>
            <a:ext cx="626855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is</a:t>
            </a:r>
            <a:r>
              <a:rPr sz="3600" spc="4" baseline="104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the</a:t>
            </a:r>
            <a:r>
              <a:rPr sz="3600" spc="9" baseline="104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hot</a:t>
            </a:r>
            <a:r>
              <a:rPr sz="3600" spc="4" baseline="104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new</a:t>
            </a:r>
            <a:r>
              <a:rPr sz="3600" spc="9" baseline="104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thing”</a:t>
            </a:r>
            <a:r>
              <a:rPr sz="3600" spc="24" baseline="104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1044" dirty="0">
                <a:solidFill>
                  <a:srgbClr val="FFFFFF"/>
                </a:solidFill>
                <a:latin typeface="Segoe UI Light"/>
                <a:cs typeface="Segoe UI Light"/>
              </a:rPr>
              <a:t>- </a:t>
            </a:r>
            <a:r>
              <a:rPr sz="2700" i="1" spc="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J</a:t>
            </a:r>
            <a:r>
              <a:rPr sz="2700" i="1" spc="1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oh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2700" i="1" spc="-1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i="1" spc="1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2700" i="1" spc="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enn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es</a:t>
            </a:r>
            <a:r>
              <a:rPr sz="2700" i="1" spc="-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2700" i="1" spc="-5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y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,</a:t>
            </a:r>
            <a:r>
              <a:rPr sz="2700" i="1" spc="-2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i="1" spc="1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re</a:t>
            </a:r>
            <a:r>
              <a:rPr sz="2700" i="1" spc="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2700" i="1" spc="-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en</a:t>
            </a:r>
            <a:r>
              <a:rPr sz="2700" i="1" spc="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,</a:t>
            </a:r>
            <a:r>
              <a:rPr sz="2700" i="1" spc="-1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i="1" spc="1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St</a:t>
            </a:r>
            <a:r>
              <a:rPr sz="2700" i="1" spc="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2700" i="1" spc="-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2700" i="1" spc="-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i="1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5109" y="4131890"/>
            <a:ext cx="8733002" cy="7552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504"/>
              </a:lnSpc>
              <a:spcBef>
                <a:spcPts val="175"/>
              </a:spcBef>
            </a:pP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“</a:t>
            </a:r>
            <a:r>
              <a:rPr sz="3600" spc="-8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W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eb rankings</a:t>
            </a:r>
            <a:r>
              <a:rPr sz="3600" spc="2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to</a:t>
            </a:r>
            <a:r>
              <a:rPr sz="3600" spc="-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ay</a:t>
            </a:r>
            <a:r>
              <a:rPr sz="3600" spc="19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3600" spc="-4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e mostly</a:t>
            </a:r>
            <a:r>
              <a:rPr sz="3600" spc="1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a matter</a:t>
            </a:r>
            <a:r>
              <a:rPr sz="3600" spc="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-59" baseline="2088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3600" spc="19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800" spc="0" baseline="1566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4800" spc="14" baseline="1566" dirty="0">
                <a:solidFill>
                  <a:srgbClr val="FFFFFF"/>
                </a:solidFill>
                <a:latin typeface="Segoe UI Light"/>
                <a:cs typeface="Segoe UI Light"/>
              </a:rPr>
              <a:t>ac</a:t>
            </a:r>
            <a:r>
              <a:rPr sz="4800" spc="9" baseline="1566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4800" spc="0" baseline="1566" dirty="0">
                <a:solidFill>
                  <a:srgbClr val="FFFFFF"/>
                </a:solidFill>
                <a:latin typeface="Segoe UI Light"/>
                <a:cs typeface="Segoe UI Light"/>
              </a:rPr>
              <a:t>ine</a:t>
            </a:r>
            <a:r>
              <a:rPr sz="4800" spc="-25" baseline="1566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4800" spc="14" baseline="1566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4800" spc="9" baseline="1566" dirty="0">
                <a:solidFill>
                  <a:srgbClr val="FFFFFF"/>
                </a:solidFill>
                <a:latin typeface="Segoe UI Light"/>
                <a:cs typeface="Segoe UI Light"/>
              </a:rPr>
              <a:t>ea</a:t>
            </a:r>
            <a:r>
              <a:rPr sz="4800" spc="0" baseline="1566" dirty="0">
                <a:solidFill>
                  <a:srgbClr val="FFFFFF"/>
                </a:solidFill>
                <a:latin typeface="Segoe UI Light"/>
                <a:cs typeface="Segoe UI Light"/>
              </a:rPr>
              <a:t>rnin</a:t>
            </a:r>
            <a:r>
              <a:rPr sz="4800" spc="9" baseline="1566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”</a:t>
            </a:r>
            <a:endParaRPr sz="2400">
              <a:latin typeface="Segoe UI Light"/>
              <a:cs typeface="Segoe UI Light"/>
            </a:endParaRPr>
          </a:p>
          <a:p>
            <a:pPr marL="12700" marR="61036">
              <a:lnSpc>
                <a:spcPts val="2380"/>
              </a:lnSpc>
              <a:spcBef>
                <a:spcPts val="3"/>
              </a:spcBef>
            </a:pPr>
            <a:r>
              <a:rPr sz="2700" spc="1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Pr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b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ha</a:t>
            </a:r>
            <a:r>
              <a:rPr sz="2700" spc="-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k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ar</a:t>
            </a:r>
            <a:r>
              <a:rPr sz="2700" spc="-1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spc="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ag</a:t>
            </a:r>
            <a:r>
              <a:rPr sz="2700" spc="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ava</a:t>
            </a:r>
            <a:r>
              <a:rPr sz="2700" spc="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,</a:t>
            </a:r>
            <a:r>
              <a:rPr sz="2700" spc="-25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spc="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2700" spc="1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mer</a:t>
            </a:r>
            <a:r>
              <a:rPr sz="2700" spc="-1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Di</a:t>
            </a:r>
            <a:r>
              <a:rPr sz="2700" spc="-20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.</a:t>
            </a:r>
            <a:r>
              <a:rPr sz="2700" spc="-2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spc="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spc="1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2700" spc="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2700" spc="1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2700" spc="-2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ch,</a:t>
            </a:r>
            <a:r>
              <a:rPr sz="2700" spc="-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spc="-25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Y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2700" spc="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endParaRPr sz="1800">
              <a:latin typeface="Segoe UI Light"/>
              <a:cs typeface="Segoe U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45109" y="5514860"/>
            <a:ext cx="8510422" cy="79455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25"/>
              </a:lnSpc>
              <a:spcBef>
                <a:spcPts val="196"/>
              </a:spcBef>
            </a:pP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“</a:t>
            </a:r>
            <a:r>
              <a:rPr sz="5400" spc="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5400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ac</a:t>
            </a:r>
            <a:r>
              <a:rPr sz="5400" spc="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h</a:t>
            </a:r>
            <a:r>
              <a:rPr sz="5400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ine</a:t>
            </a:r>
            <a:r>
              <a:rPr sz="5400" spc="-1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5400" spc="14" baseline="1392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5400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5400" spc="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5400" spc="-9" baseline="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5400" spc="0" baseline="1392" dirty="0">
                <a:solidFill>
                  <a:srgbClr val="FFFFFF"/>
                </a:solidFill>
                <a:latin typeface="Segoe UI Light"/>
                <a:cs typeface="Segoe UI Light"/>
              </a:rPr>
              <a:t>ning</a:t>
            </a:r>
            <a:r>
              <a:rPr sz="5400" spc="-25" baseline="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is</a:t>
            </a:r>
            <a:r>
              <a:rPr sz="3600" spc="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going</a:t>
            </a:r>
            <a:r>
              <a:rPr sz="3600" spc="25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to</a:t>
            </a:r>
            <a:r>
              <a:rPr sz="3600" spc="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-5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esult in</a:t>
            </a:r>
            <a:r>
              <a:rPr sz="3600" spc="1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a </a:t>
            </a:r>
            <a:r>
              <a:rPr sz="3600" spc="-4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eal </a:t>
            </a:r>
            <a:r>
              <a:rPr sz="3600" spc="-54" baseline="2088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evolution”</a:t>
            </a:r>
            <a:r>
              <a:rPr sz="3600" spc="25" baseline="208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baseline="2088" dirty="0">
                <a:solidFill>
                  <a:srgbClr val="FFFFFF"/>
                </a:solidFill>
                <a:latin typeface="Segoe UI Light"/>
                <a:cs typeface="Segoe UI Light"/>
              </a:rPr>
              <a:t>–</a:t>
            </a:r>
            <a:endParaRPr sz="2400">
              <a:latin typeface="Segoe UI Light"/>
              <a:cs typeface="Segoe UI Light"/>
            </a:endParaRPr>
          </a:p>
          <a:p>
            <a:pPr marL="12700" marR="68579">
              <a:lnSpc>
                <a:spcPts val="2330"/>
              </a:lnSpc>
            </a:pPr>
            <a:r>
              <a:rPr sz="2700" spc="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2700" spc="-1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spc="1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2700" spc="-2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spc="-6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pa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op</a:t>
            </a:r>
            <a:r>
              <a:rPr sz="2700" spc="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ul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os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,</a:t>
            </a:r>
            <a:r>
              <a:rPr sz="2700" spc="-25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spc="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2700" spc="1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700" spc="-3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700" spc="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2700" spc="-10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2700" spc="-109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, </a:t>
            </a:r>
            <a:r>
              <a:rPr sz="2700" spc="1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2700" spc="4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u</a:t>
            </a:r>
            <a:r>
              <a:rPr sz="2700" spc="0" baseline="-1392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endParaRPr sz="1800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3878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08228" y="380456"/>
            <a:ext cx="1733012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Wh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t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79999" y="380456"/>
            <a:ext cx="560159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s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78690" y="380456"/>
            <a:ext cx="2673396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M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ch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89366" y="380456"/>
            <a:ext cx="3016036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Le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1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ng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?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804" y="2475685"/>
            <a:ext cx="5050151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b="1" spc="0" dirty="0">
                <a:solidFill>
                  <a:srgbClr val="1F487C"/>
                </a:solidFill>
                <a:latin typeface="Segoe UI"/>
                <a:cs typeface="Segoe UI"/>
              </a:rPr>
              <a:t>Machine</a:t>
            </a:r>
            <a:r>
              <a:rPr sz="2800" b="1" spc="-77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b="1" spc="0" dirty="0">
                <a:solidFill>
                  <a:srgbClr val="1F487C"/>
                </a:solidFill>
                <a:latin typeface="Segoe UI"/>
                <a:cs typeface="Segoe UI"/>
              </a:rPr>
              <a:t>lear</a:t>
            </a:r>
            <a:r>
              <a:rPr sz="2800" b="1" spc="4" dirty="0">
                <a:solidFill>
                  <a:srgbClr val="1F487C"/>
                </a:solidFill>
                <a:latin typeface="Segoe UI"/>
                <a:cs typeface="Segoe UI"/>
              </a:rPr>
              <a:t>n</a:t>
            </a:r>
            <a:r>
              <a:rPr sz="2800" b="1" spc="0" dirty="0">
                <a:solidFill>
                  <a:srgbClr val="1F487C"/>
                </a:solidFill>
                <a:latin typeface="Segoe UI"/>
                <a:cs typeface="Segoe UI"/>
              </a:rPr>
              <a:t>ing</a:t>
            </a:r>
            <a:r>
              <a:rPr sz="2800" b="1" spc="-58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is</a:t>
            </a:r>
            <a:r>
              <a:rPr sz="2800" spc="-28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a </a:t>
            </a:r>
            <a:r>
              <a:rPr sz="2800" spc="4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cientific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512127" y="2475685"/>
            <a:ext cx="3171198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discip</a:t>
            </a:r>
            <a:r>
              <a:rPr sz="2800" spc="-14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ine</a:t>
            </a:r>
            <a:r>
              <a:rPr sz="2800" spc="-67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that</a:t>
            </a:r>
            <a:r>
              <a:rPr sz="2800" spc="9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deals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700853" y="2475685"/>
            <a:ext cx="1347744" cy="380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with</a:t>
            </a:r>
            <a:r>
              <a:rPr sz="2800" spc="-52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2800" spc="4" dirty="0">
                <a:solidFill>
                  <a:srgbClr val="1F487C"/>
                </a:solidFill>
                <a:latin typeface="Segoe UI"/>
                <a:cs typeface="Segoe UI"/>
              </a:rPr>
              <a:t>h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804" y="2806393"/>
            <a:ext cx="8923744" cy="380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995"/>
              </a:lnSpc>
              <a:spcBef>
                <a:spcPts val="149"/>
              </a:spcBef>
            </a:pP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2800" spc="9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nstru</a:t>
            </a:r>
            <a:r>
              <a:rPr sz="2800" spc="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tion and study </a:t>
            </a:r>
            <a:r>
              <a:rPr sz="2800" spc="-39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f</a:t>
            </a:r>
            <a:r>
              <a:rPr sz="2800" spc="-19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algorithms</a:t>
            </a:r>
            <a:r>
              <a:rPr sz="2800" spc="-111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that</a:t>
            </a:r>
            <a:r>
              <a:rPr sz="2800" spc="9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2800" spc="4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n learn f</a:t>
            </a:r>
            <a:r>
              <a:rPr sz="2800" spc="-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om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804" y="3135577"/>
            <a:ext cx="9683211" cy="10421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24"/>
              </a:lnSpc>
              <a:spcBef>
                <a:spcPts val="254"/>
              </a:spcBef>
            </a:pP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data.</a:t>
            </a:r>
            <a:r>
              <a:rPr sz="2800" spc="1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Su</a:t>
            </a:r>
            <a:r>
              <a:rPr sz="2800" spc="9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h</a:t>
            </a:r>
            <a:r>
              <a:rPr sz="2800" spc="-43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algorithms</a:t>
            </a:r>
            <a:r>
              <a:rPr sz="2800" spc="-111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oper</a:t>
            </a:r>
            <a:r>
              <a:rPr sz="2800" spc="9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2800" spc="-25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e by build</a:t>
            </a:r>
            <a:r>
              <a:rPr sz="2800" spc="-9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ng</a:t>
            </a:r>
            <a:r>
              <a:rPr sz="2800" spc="-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a model</a:t>
            </a:r>
            <a:r>
              <a:rPr sz="2800" spc="-78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-34" dirty="0">
                <a:solidFill>
                  <a:srgbClr val="1F487C"/>
                </a:solidFill>
                <a:latin typeface="Segoe UI"/>
                <a:cs typeface="Segoe UI"/>
              </a:rPr>
              <a:t>b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as</a:t>
            </a:r>
            <a:r>
              <a:rPr sz="2800" spc="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d</a:t>
            </a:r>
            <a:r>
              <a:rPr sz="2800" spc="-40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on </a:t>
            </a:r>
            <a:endParaRPr sz="2800">
              <a:latin typeface="Segoe UI"/>
              <a:cs typeface="Segoe UI"/>
            </a:endParaRPr>
          </a:p>
          <a:p>
            <a:pPr marL="12700">
              <a:lnSpc>
                <a:spcPts val="3724"/>
              </a:lnSpc>
            </a:pP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inputs </a:t>
            </a:r>
            <a:r>
              <a:rPr sz="2800" spc="9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nd using that </a:t>
            </a:r>
            <a:r>
              <a:rPr sz="2800" spc="-19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o ma</a:t>
            </a:r>
            <a:r>
              <a:rPr sz="2800" spc="-59" dirty="0">
                <a:solidFill>
                  <a:srgbClr val="1F487C"/>
                </a:solidFill>
                <a:latin typeface="Segoe UI"/>
                <a:cs typeface="Segoe UI"/>
              </a:rPr>
              <a:t>k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2800" spc="-9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p</a:t>
            </a:r>
            <a:r>
              <a:rPr sz="2800" spc="-39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ed</a:t>
            </a:r>
            <a:r>
              <a:rPr sz="2800" spc="-9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ctions</a:t>
            </a:r>
            <a:r>
              <a:rPr sz="2800" spc="1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or decis</a:t>
            </a:r>
            <a:r>
              <a:rPr sz="2800" spc="-9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ons, rather </a:t>
            </a:r>
            <a:endParaRPr sz="2800">
              <a:latin typeface="Segoe UI"/>
              <a:cs typeface="Segoe UI"/>
            </a:endParaRPr>
          </a:p>
          <a:p>
            <a:pPr marL="12700">
              <a:lnSpc>
                <a:spcPts val="3724"/>
              </a:lnSpc>
            </a:pP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than</a:t>
            </a:r>
            <a:r>
              <a:rPr sz="2800" spc="9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following only expl</a:t>
            </a:r>
            <a:r>
              <a:rPr sz="2800" spc="-9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citly p</a:t>
            </a:r>
            <a:r>
              <a:rPr sz="2800" spc="-3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ogra</a:t>
            </a:r>
            <a:r>
              <a:rPr sz="2800" spc="9" dirty="0">
                <a:solidFill>
                  <a:srgbClr val="1F487C"/>
                </a:solidFill>
                <a:latin typeface="Segoe UI"/>
                <a:cs typeface="Segoe UI"/>
              </a:rPr>
              <a:t>m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med</a:t>
            </a:r>
            <a:r>
              <a:rPr sz="2800" spc="-121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instruction</a:t>
            </a:r>
            <a:r>
              <a:rPr sz="2800" spc="4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.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44804" y="5511628"/>
            <a:ext cx="468218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http</a:t>
            </a:r>
            <a:r>
              <a:rPr sz="2700" spc="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: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//e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n</a:t>
            </a:r>
            <a:r>
              <a:rPr sz="2700" spc="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.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w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i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kip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e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d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i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a.o</a:t>
            </a:r>
            <a:r>
              <a:rPr sz="2700" spc="-1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r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g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/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w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i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ki/Ma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c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hin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e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_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l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e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a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r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ning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95300" y="2185415"/>
            <a:ext cx="9441180" cy="29352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8228" y="380456"/>
            <a:ext cx="1733012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Wh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t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79999" y="380456"/>
            <a:ext cx="560159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s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78690" y="380456"/>
            <a:ext cx="2673396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M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ch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9366" y="380456"/>
            <a:ext cx="3016036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Le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1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ng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?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65480" y="5623210"/>
            <a:ext cx="451896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http</a:t>
            </a:r>
            <a:r>
              <a:rPr sz="2700" spc="4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: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//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d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l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be</a:t>
            </a:r>
            <a:r>
              <a:rPr sz="2700" spc="44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t</a:t>
            </a:r>
            <a:r>
              <a:rPr sz="2700" spc="4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.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com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/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s</a:t>
            </a:r>
            <a:r>
              <a:rPr sz="2700" spc="4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t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r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i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ps/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omi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c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/</a:t>
            </a:r>
            <a:r>
              <a:rPr sz="2700" spc="9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2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01</a:t>
            </a:r>
            <a:r>
              <a:rPr sz="2700" spc="25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3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-0</a:t>
            </a:r>
            <a:r>
              <a:rPr sz="2700" spc="14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2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4"/>
              </a:rPr>
              <a:t>-02/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12435840" y="0"/>
                </a:moveTo>
                <a:lnTo>
                  <a:pt x="0" y="0"/>
                </a:lnTo>
                <a:lnTo>
                  <a:pt x="0" y="6995159"/>
                </a:lnTo>
                <a:lnTo>
                  <a:pt x="12435840" y="6995159"/>
                </a:lnTo>
                <a:lnTo>
                  <a:pt x="12435840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055096" y="123444"/>
            <a:ext cx="874776" cy="8610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57200" y="3954779"/>
            <a:ext cx="2743200" cy="2560319"/>
          </a:xfrm>
          <a:custGeom>
            <a:avLst/>
            <a:gdLst/>
            <a:ahLst/>
            <a:cxnLst/>
            <a:rect l="l" t="t" r="r" b="b"/>
            <a:pathLst>
              <a:path w="2743200" h="2560320">
                <a:moveTo>
                  <a:pt x="0" y="2560319"/>
                </a:moveTo>
                <a:lnTo>
                  <a:pt x="2743200" y="2560319"/>
                </a:lnTo>
                <a:lnTo>
                  <a:pt x="2743200" y="0"/>
                </a:lnTo>
                <a:lnTo>
                  <a:pt x="0" y="0"/>
                </a:lnTo>
                <a:lnTo>
                  <a:pt x="0" y="25603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322320" y="3954779"/>
            <a:ext cx="2743200" cy="2560319"/>
          </a:xfrm>
          <a:custGeom>
            <a:avLst/>
            <a:gdLst/>
            <a:ahLst/>
            <a:cxnLst/>
            <a:rect l="l" t="t" r="r" b="b"/>
            <a:pathLst>
              <a:path w="2743200" h="2560320">
                <a:moveTo>
                  <a:pt x="0" y="2560319"/>
                </a:moveTo>
                <a:lnTo>
                  <a:pt x="2743200" y="2560319"/>
                </a:lnTo>
                <a:lnTo>
                  <a:pt x="2743200" y="0"/>
                </a:lnTo>
                <a:lnTo>
                  <a:pt x="0" y="0"/>
                </a:lnTo>
                <a:lnTo>
                  <a:pt x="0" y="25603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322320" y="3954779"/>
            <a:ext cx="2729483" cy="25603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052560" y="3954779"/>
            <a:ext cx="2743200" cy="2560319"/>
          </a:xfrm>
          <a:custGeom>
            <a:avLst/>
            <a:gdLst/>
            <a:ahLst/>
            <a:cxnLst/>
            <a:rect l="l" t="t" r="r" b="b"/>
            <a:pathLst>
              <a:path w="2743200" h="2560320">
                <a:moveTo>
                  <a:pt x="0" y="2560319"/>
                </a:moveTo>
                <a:lnTo>
                  <a:pt x="2743200" y="2560319"/>
                </a:lnTo>
                <a:lnTo>
                  <a:pt x="2743200" y="0"/>
                </a:lnTo>
                <a:lnTo>
                  <a:pt x="0" y="0"/>
                </a:lnTo>
                <a:lnTo>
                  <a:pt x="0" y="25603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052560" y="3954779"/>
            <a:ext cx="2721863" cy="25603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7200" y="1091183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743200"/>
                </a:moveTo>
                <a:lnTo>
                  <a:pt x="2743200" y="2743200"/>
                </a:lnTo>
                <a:lnTo>
                  <a:pt x="2743200" y="0"/>
                </a:lnTo>
                <a:lnTo>
                  <a:pt x="0" y="0"/>
                </a:lnTo>
                <a:lnTo>
                  <a:pt x="0" y="274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7200" y="1091183"/>
            <a:ext cx="2743200" cy="27401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22320" y="1091183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743200"/>
                </a:moveTo>
                <a:lnTo>
                  <a:pt x="2743200" y="2743200"/>
                </a:lnTo>
                <a:lnTo>
                  <a:pt x="2743200" y="0"/>
                </a:lnTo>
                <a:lnTo>
                  <a:pt x="0" y="0"/>
                </a:lnTo>
                <a:lnTo>
                  <a:pt x="0" y="274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87440" y="1091183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743200"/>
                </a:moveTo>
                <a:lnTo>
                  <a:pt x="2743200" y="2743200"/>
                </a:lnTo>
                <a:lnTo>
                  <a:pt x="2743200" y="0"/>
                </a:lnTo>
                <a:lnTo>
                  <a:pt x="0" y="0"/>
                </a:lnTo>
                <a:lnTo>
                  <a:pt x="0" y="274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187440" y="1091183"/>
            <a:ext cx="2738627" cy="27401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052560" y="1091183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743200" h="2743200">
                <a:moveTo>
                  <a:pt x="0" y="2743200"/>
                </a:moveTo>
                <a:lnTo>
                  <a:pt x="2743200" y="2743200"/>
                </a:lnTo>
                <a:lnTo>
                  <a:pt x="2743200" y="0"/>
                </a:lnTo>
                <a:lnTo>
                  <a:pt x="0" y="0"/>
                </a:lnTo>
                <a:lnTo>
                  <a:pt x="0" y="2743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01156" y="3954779"/>
            <a:ext cx="2743200" cy="2560319"/>
          </a:xfrm>
          <a:custGeom>
            <a:avLst/>
            <a:gdLst/>
            <a:ahLst/>
            <a:cxnLst/>
            <a:rect l="l" t="t" r="r" b="b"/>
            <a:pathLst>
              <a:path w="2743200" h="2560320">
                <a:moveTo>
                  <a:pt x="0" y="2560319"/>
                </a:moveTo>
                <a:lnTo>
                  <a:pt x="2743200" y="2560319"/>
                </a:lnTo>
                <a:lnTo>
                  <a:pt x="2743200" y="0"/>
                </a:lnTo>
                <a:lnTo>
                  <a:pt x="0" y="0"/>
                </a:lnTo>
                <a:lnTo>
                  <a:pt x="0" y="2560319"/>
                </a:lnTo>
                <a:close/>
              </a:path>
            </a:pathLst>
          </a:custGeom>
          <a:solidFill>
            <a:srgbClr val="006FC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5109" y="309790"/>
            <a:ext cx="631561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Machi</a:t>
            </a:r>
            <a:r>
              <a:rPr sz="3600" spc="9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3600" spc="-19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lea</a:t>
            </a:r>
            <a:r>
              <a:rPr sz="3600" spc="-14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3600" spc="4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ng – all a</a:t>
            </a:r>
            <a:r>
              <a:rPr sz="3600" spc="-69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ou</a:t>
            </a:r>
            <a:r>
              <a:rPr sz="3600" spc="9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d </a:t>
            </a:r>
            <a:r>
              <a:rPr sz="3600" spc="4" dirty="0">
                <a:solidFill>
                  <a:srgbClr val="FFFFFF"/>
                </a:solidFill>
                <a:latin typeface="Segoe UI Light"/>
                <a:cs typeface="Segoe UI Light"/>
              </a:rPr>
              <a:t>us</a:t>
            </a:r>
            <a:endParaRPr sz="36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01156" y="3954779"/>
            <a:ext cx="2743200" cy="2560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36"/>
              </a:spcBef>
            </a:pPr>
            <a:endParaRPr sz="1100"/>
          </a:p>
          <a:p>
            <a:pPr marL="183515" marR="895929">
              <a:lnSpc>
                <a:spcPts val="2590"/>
              </a:lnSpc>
              <a:spcBef>
                <a:spcPts val="129"/>
              </a:spcBef>
            </a:pPr>
            <a:r>
              <a:rPr sz="2400" spc="-129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ace </a:t>
            </a:r>
            <a:r>
              <a:rPr sz="2400" spc="-9" dirty="0">
                <a:solidFill>
                  <a:srgbClr val="FFFFFF"/>
                </a:solidFill>
                <a:latin typeface="Segoe UI Light"/>
                <a:cs typeface="Segoe UI Light"/>
              </a:rPr>
              <a:t>(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object) </a:t>
            </a:r>
            <a:r>
              <a:rPr sz="2400" spc="-5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ecognition s</a:t>
            </a:r>
            <a:r>
              <a:rPr sz="2400" spc="4" dirty="0">
                <a:solidFill>
                  <a:srgbClr val="FFFFFF"/>
                </a:solidFill>
                <a:latin typeface="Segoe UI Light"/>
                <a:cs typeface="Segoe UI Light"/>
              </a:rPr>
              <a:t>y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ste</a:t>
            </a:r>
            <a:r>
              <a:rPr sz="2400" spc="-9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7200" y="3954779"/>
            <a:ext cx="2743200" cy="2560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100"/>
              </a:lnSpc>
              <a:spcBef>
                <a:spcPts val="36"/>
              </a:spcBef>
            </a:pPr>
            <a:endParaRPr sz="1100"/>
          </a:p>
          <a:p>
            <a:pPr marL="183489" marR="172325">
              <a:lnSpc>
                <a:spcPts val="2590"/>
              </a:lnSpc>
              <a:spcBef>
                <a:spcPts val="129"/>
              </a:spcBef>
            </a:pP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2400" spc="-9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ock market, te</a:t>
            </a:r>
            <a:r>
              <a:rPr sz="2400" spc="-9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peratu</a:t>
            </a:r>
            <a:r>
              <a:rPr sz="2400" spc="-5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2400" spc="2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v</a:t>
            </a:r>
            <a:r>
              <a:rPr sz="2400" spc="4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lue p</a:t>
            </a:r>
            <a:r>
              <a:rPr sz="2400" spc="-50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400" spc="0" dirty="0">
                <a:solidFill>
                  <a:srgbClr val="FFFFFF"/>
                </a:solidFill>
                <a:latin typeface="Segoe UI Light"/>
                <a:cs typeface="Segoe UI Light"/>
              </a:rPr>
              <a:t>edictions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052560" y="1091183"/>
            <a:ext cx="2743200" cy="274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7574">
              <a:lnSpc>
                <a:spcPct val="110839"/>
              </a:lnSpc>
              <a:spcBef>
                <a:spcPts val="190"/>
              </a:spcBef>
            </a:pPr>
            <a:r>
              <a:rPr sz="2400" spc="-84" dirty="0">
                <a:solidFill>
                  <a:srgbClr val="00AFEF"/>
                </a:solidFill>
                <a:latin typeface="Segoe UI Light"/>
                <a:cs typeface="Segoe UI Light"/>
              </a:rPr>
              <a:t>W</a:t>
            </a:r>
            <a:r>
              <a:rPr sz="2400" spc="0" dirty="0">
                <a:solidFill>
                  <a:srgbClr val="00AFEF"/>
                </a:solidFill>
                <a:latin typeface="Segoe UI Light"/>
                <a:cs typeface="Segoe UI Light"/>
              </a:rPr>
              <a:t>eb</a:t>
            </a:r>
            <a:r>
              <a:rPr sz="2400" spc="14" dirty="0">
                <a:solidFill>
                  <a:srgbClr val="00AFEF"/>
                </a:solidFill>
                <a:latin typeface="Segoe UI Light"/>
                <a:cs typeface="Segoe UI Light"/>
              </a:rPr>
              <a:t> </a:t>
            </a:r>
            <a:r>
              <a:rPr sz="2400" spc="0" dirty="0">
                <a:solidFill>
                  <a:srgbClr val="00AFEF"/>
                </a:solidFill>
                <a:latin typeface="Segoe UI Light"/>
                <a:cs typeface="Segoe UI Light"/>
              </a:rPr>
              <a:t>sea</a:t>
            </a:r>
            <a:r>
              <a:rPr sz="2400" spc="-4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2400" spc="0" dirty="0">
                <a:solidFill>
                  <a:srgbClr val="00AFEF"/>
                </a:solidFill>
                <a:latin typeface="Segoe UI Light"/>
                <a:cs typeface="Segoe UI Light"/>
              </a:rPr>
              <a:t>ch and</a:t>
            </a:r>
            <a:endParaRPr sz="2400">
              <a:latin typeface="Segoe UI Light"/>
              <a:cs typeface="Segoe UI Light"/>
            </a:endParaRPr>
          </a:p>
          <a:p>
            <a:pPr marL="147574">
              <a:lnSpc>
                <a:spcPts val="2595"/>
              </a:lnSpc>
              <a:spcBef>
                <a:spcPts val="129"/>
              </a:spcBef>
            </a:pPr>
            <a:r>
              <a:rPr sz="3600" spc="-50" baseline="2088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3600" spc="0" baseline="2088" dirty="0">
                <a:solidFill>
                  <a:srgbClr val="00AFEF"/>
                </a:solidFill>
                <a:latin typeface="Segoe UI Light"/>
                <a:cs typeface="Segoe UI Light"/>
              </a:rPr>
              <a:t>ecomenda</a:t>
            </a:r>
            <a:r>
              <a:rPr sz="3600" spc="-4" baseline="2088" dirty="0">
                <a:solidFill>
                  <a:srgbClr val="00AFEF"/>
                </a:solidFill>
                <a:latin typeface="Segoe UI Light"/>
                <a:cs typeface="Segoe UI Light"/>
              </a:rPr>
              <a:t>t</a:t>
            </a:r>
            <a:r>
              <a:rPr sz="3600" spc="0" baseline="2088" dirty="0">
                <a:solidFill>
                  <a:srgbClr val="00AFEF"/>
                </a:solidFill>
                <a:latin typeface="Segoe UI Light"/>
                <a:cs typeface="Segoe UI Light"/>
              </a:rPr>
              <a:t>ions</a:t>
            </a:r>
            <a:endParaRPr sz="2400">
              <a:latin typeface="Segoe UI Light"/>
              <a:cs typeface="Segoe U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322320" y="1091183"/>
            <a:ext cx="2743200" cy="2743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7192">
              <a:lnSpc>
                <a:spcPct val="110839"/>
              </a:lnSpc>
              <a:spcBef>
                <a:spcPts val="190"/>
              </a:spcBef>
            </a:pPr>
            <a:r>
              <a:rPr sz="2400" spc="-84" dirty="0">
                <a:solidFill>
                  <a:srgbClr val="00AFEF"/>
                </a:solidFill>
                <a:latin typeface="Segoe UI Light"/>
                <a:cs typeface="Segoe UI Light"/>
              </a:rPr>
              <a:t>W</a:t>
            </a:r>
            <a:r>
              <a:rPr sz="2400" spc="0" dirty="0">
                <a:solidFill>
                  <a:srgbClr val="00AFEF"/>
                </a:solidFill>
                <a:latin typeface="Segoe UI Light"/>
                <a:cs typeface="Segoe UI Light"/>
              </a:rPr>
              <a:t>eath</a:t>
            </a:r>
            <a:r>
              <a:rPr sz="2400" spc="-4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r>
              <a:rPr sz="2400" spc="0" dirty="0">
                <a:solidFill>
                  <a:srgbClr val="00AFEF"/>
                </a:solidFill>
                <a:latin typeface="Segoe UI Light"/>
                <a:cs typeface="Segoe UI Light"/>
              </a:rPr>
              <a:t>r fo</a:t>
            </a:r>
            <a:r>
              <a:rPr sz="2400" spc="-5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2400" spc="0" dirty="0">
                <a:solidFill>
                  <a:srgbClr val="00AFEF"/>
                </a:solidFill>
                <a:latin typeface="Segoe UI Light"/>
                <a:cs typeface="Segoe UI Light"/>
              </a:rPr>
              <a:t>ecast</a:t>
            </a:r>
            <a:endParaRPr sz="24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object 127"/>
          <p:cNvSpPr/>
          <p:nvPr/>
        </p:nvSpPr>
        <p:spPr>
          <a:xfrm>
            <a:off x="399288" y="2241804"/>
            <a:ext cx="1551432" cy="19629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2555748" y="2241803"/>
            <a:ext cx="1248155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2555748" y="3223259"/>
            <a:ext cx="1248155" cy="9357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402666" y="4532883"/>
            <a:ext cx="1660575" cy="229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2631440" y="4532883"/>
            <a:ext cx="1355471" cy="2291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702300" y="3496055"/>
            <a:ext cx="1962403" cy="1934082"/>
          </a:xfrm>
          <a:custGeom>
            <a:avLst/>
            <a:gdLst/>
            <a:ahLst/>
            <a:cxnLst/>
            <a:rect l="l" t="t" r="r" b="b"/>
            <a:pathLst>
              <a:path w="1962403" h="1934082">
                <a:moveTo>
                  <a:pt x="1773301" y="960373"/>
                </a:moveTo>
                <a:lnTo>
                  <a:pt x="1962403" y="891539"/>
                </a:lnTo>
                <a:lnTo>
                  <a:pt x="1934464" y="733043"/>
                </a:lnTo>
                <a:lnTo>
                  <a:pt x="1733296" y="733043"/>
                </a:lnTo>
                <a:lnTo>
                  <a:pt x="1728056" y="717768"/>
                </a:lnTo>
                <a:lnTo>
                  <a:pt x="1722513" y="702615"/>
                </a:lnTo>
                <a:lnTo>
                  <a:pt x="1716667" y="687589"/>
                </a:lnTo>
                <a:lnTo>
                  <a:pt x="1710523" y="672695"/>
                </a:lnTo>
                <a:lnTo>
                  <a:pt x="1704082" y="657937"/>
                </a:lnTo>
                <a:lnTo>
                  <a:pt x="1697346" y="643319"/>
                </a:lnTo>
                <a:lnTo>
                  <a:pt x="1690318" y="628846"/>
                </a:lnTo>
                <a:lnTo>
                  <a:pt x="1683001" y="614523"/>
                </a:lnTo>
                <a:lnTo>
                  <a:pt x="1675398" y="600354"/>
                </a:lnTo>
                <a:lnTo>
                  <a:pt x="1667509" y="586343"/>
                </a:lnTo>
                <a:lnTo>
                  <a:pt x="1659339" y="572494"/>
                </a:lnTo>
                <a:lnTo>
                  <a:pt x="1650890" y="558814"/>
                </a:lnTo>
                <a:lnTo>
                  <a:pt x="1642163" y="545305"/>
                </a:lnTo>
                <a:lnTo>
                  <a:pt x="1633162" y="531972"/>
                </a:lnTo>
                <a:lnTo>
                  <a:pt x="1623889" y="518820"/>
                </a:lnTo>
                <a:lnTo>
                  <a:pt x="1614346" y="505854"/>
                </a:lnTo>
                <a:lnTo>
                  <a:pt x="1604537" y="493077"/>
                </a:lnTo>
                <a:lnTo>
                  <a:pt x="1594462" y="480494"/>
                </a:lnTo>
                <a:lnTo>
                  <a:pt x="1584126" y="468110"/>
                </a:lnTo>
                <a:lnTo>
                  <a:pt x="1573529" y="455929"/>
                </a:lnTo>
                <a:lnTo>
                  <a:pt x="1674114" y="281812"/>
                </a:lnTo>
                <a:lnTo>
                  <a:pt x="1551051" y="178307"/>
                </a:lnTo>
                <a:lnTo>
                  <a:pt x="1396873" y="307593"/>
                </a:lnTo>
                <a:lnTo>
                  <a:pt x="1383040" y="299261"/>
                </a:lnTo>
                <a:lnTo>
                  <a:pt x="1369054" y="291220"/>
                </a:lnTo>
                <a:lnTo>
                  <a:pt x="1354920" y="283472"/>
                </a:lnTo>
                <a:lnTo>
                  <a:pt x="1340642" y="276018"/>
                </a:lnTo>
                <a:lnTo>
                  <a:pt x="1326225" y="268860"/>
                </a:lnTo>
                <a:lnTo>
                  <a:pt x="1311673" y="262000"/>
                </a:lnTo>
                <a:lnTo>
                  <a:pt x="1296992" y="255440"/>
                </a:lnTo>
                <a:lnTo>
                  <a:pt x="1282186" y="249180"/>
                </a:lnTo>
                <a:lnTo>
                  <a:pt x="1267261" y="243222"/>
                </a:lnTo>
                <a:lnTo>
                  <a:pt x="1252219" y="237569"/>
                </a:lnTo>
                <a:lnTo>
                  <a:pt x="1237068" y="232221"/>
                </a:lnTo>
                <a:lnTo>
                  <a:pt x="1221811" y="227181"/>
                </a:lnTo>
                <a:lnTo>
                  <a:pt x="1206452" y="222450"/>
                </a:lnTo>
                <a:lnTo>
                  <a:pt x="1190998" y="218029"/>
                </a:lnTo>
                <a:lnTo>
                  <a:pt x="1175452" y="213921"/>
                </a:lnTo>
                <a:lnTo>
                  <a:pt x="1159819" y="210127"/>
                </a:lnTo>
                <a:lnTo>
                  <a:pt x="1144105" y="206648"/>
                </a:lnTo>
                <a:lnTo>
                  <a:pt x="1128313" y="203486"/>
                </a:lnTo>
                <a:lnTo>
                  <a:pt x="1112449" y="200642"/>
                </a:lnTo>
                <a:lnTo>
                  <a:pt x="1096518" y="198119"/>
                </a:lnTo>
                <a:lnTo>
                  <a:pt x="1061593" y="0"/>
                </a:lnTo>
                <a:lnTo>
                  <a:pt x="900810" y="0"/>
                </a:lnTo>
                <a:lnTo>
                  <a:pt x="865885" y="198119"/>
                </a:lnTo>
                <a:lnTo>
                  <a:pt x="849954" y="200642"/>
                </a:lnTo>
                <a:lnTo>
                  <a:pt x="834090" y="203486"/>
                </a:lnTo>
                <a:lnTo>
                  <a:pt x="818298" y="206648"/>
                </a:lnTo>
                <a:lnTo>
                  <a:pt x="802584" y="210127"/>
                </a:lnTo>
                <a:lnTo>
                  <a:pt x="786951" y="213921"/>
                </a:lnTo>
                <a:lnTo>
                  <a:pt x="771405" y="218029"/>
                </a:lnTo>
                <a:lnTo>
                  <a:pt x="755951" y="222450"/>
                </a:lnTo>
                <a:lnTo>
                  <a:pt x="740592" y="227181"/>
                </a:lnTo>
                <a:lnTo>
                  <a:pt x="725335" y="232221"/>
                </a:lnTo>
                <a:lnTo>
                  <a:pt x="710183" y="237569"/>
                </a:lnTo>
                <a:lnTo>
                  <a:pt x="695142" y="243222"/>
                </a:lnTo>
                <a:lnTo>
                  <a:pt x="680217" y="249180"/>
                </a:lnTo>
                <a:lnTo>
                  <a:pt x="665411" y="255440"/>
                </a:lnTo>
                <a:lnTo>
                  <a:pt x="650730" y="262000"/>
                </a:lnTo>
                <a:lnTo>
                  <a:pt x="636178" y="268860"/>
                </a:lnTo>
                <a:lnTo>
                  <a:pt x="621761" y="276018"/>
                </a:lnTo>
                <a:lnTo>
                  <a:pt x="607483" y="283472"/>
                </a:lnTo>
                <a:lnTo>
                  <a:pt x="593349" y="291220"/>
                </a:lnTo>
                <a:lnTo>
                  <a:pt x="579363" y="299261"/>
                </a:lnTo>
                <a:lnTo>
                  <a:pt x="565530" y="307593"/>
                </a:lnTo>
                <a:lnTo>
                  <a:pt x="411352" y="178307"/>
                </a:lnTo>
                <a:lnTo>
                  <a:pt x="288289" y="281812"/>
                </a:lnTo>
                <a:lnTo>
                  <a:pt x="388874" y="455929"/>
                </a:lnTo>
                <a:lnTo>
                  <a:pt x="378277" y="468110"/>
                </a:lnTo>
                <a:lnTo>
                  <a:pt x="367941" y="480494"/>
                </a:lnTo>
                <a:lnTo>
                  <a:pt x="357866" y="493077"/>
                </a:lnTo>
                <a:lnTo>
                  <a:pt x="348057" y="505854"/>
                </a:lnTo>
                <a:lnTo>
                  <a:pt x="338514" y="518820"/>
                </a:lnTo>
                <a:lnTo>
                  <a:pt x="329241" y="531972"/>
                </a:lnTo>
                <a:lnTo>
                  <a:pt x="320240" y="545305"/>
                </a:lnTo>
                <a:lnTo>
                  <a:pt x="311513" y="558814"/>
                </a:lnTo>
                <a:lnTo>
                  <a:pt x="303064" y="572494"/>
                </a:lnTo>
                <a:lnTo>
                  <a:pt x="294893" y="586343"/>
                </a:lnTo>
                <a:lnTo>
                  <a:pt x="287005" y="600354"/>
                </a:lnTo>
                <a:lnTo>
                  <a:pt x="279402" y="614523"/>
                </a:lnTo>
                <a:lnTo>
                  <a:pt x="272085" y="628846"/>
                </a:lnTo>
                <a:lnTo>
                  <a:pt x="265057" y="643319"/>
                </a:lnTo>
                <a:lnTo>
                  <a:pt x="258321" y="657937"/>
                </a:lnTo>
                <a:lnTo>
                  <a:pt x="251880" y="672695"/>
                </a:lnTo>
                <a:lnTo>
                  <a:pt x="245736" y="687589"/>
                </a:lnTo>
                <a:lnTo>
                  <a:pt x="239890" y="702615"/>
                </a:lnTo>
                <a:lnTo>
                  <a:pt x="234347" y="717768"/>
                </a:lnTo>
                <a:lnTo>
                  <a:pt x="229108" y="733043"/>
                </a:lnTo>
                <a:lnTo>
                  <a:pt x="27939" y="733043"/>
                </a:lnTo>
                <a:lnTo>
                  <a:pt x="0" y="891539"/>
                </a:lnTo>
                <a:lnTo>
                  <a:pt x="189102" y="960373"/>
                </a:lnTo>
                <a:lnTo>
                  <a:pt x="188792" y="976523"/>
                </a:lnTo>
                <a:lnTo>
                  <a:pt x="188812" y="992661"/>
                </a:lnTo>
                <a:lnTo>
                  <a:pt x="189161" y="1008781"/>
                </a:lnTo>
                <a:lnTo>
                  <a:pt x="189839" y="1024878"/>
                </a:lnTo>
                <a:lnTo>
                  <a:pt x="190845" y="1040949"/>
                </a:lnTo>
                <a:lnTo>
                  <a:pt x="192177" y="1056988"/>
                </a:lnTo>
                <a:lnTo>
                  <a:pt x="193835" y="1072990"/>
                </a:lnTo>
                <a:lnTo>
                  <a:pt x="195818" y="1088950"/>
                </a:lnTo>
                <a:lnTo>
                  <a:pt x="198125" y="1104864"/>
                </a:lnTo>
                <a:lnTo>
                  <a:pt x="200755" y="1120727"/>
                </a:lnTo>
                <a:lnTo>
                  <a:pt x="203706" y="1136533"/>
                </a:lnTo>
                <a:lnTo>
                  <a:pt x="206979" y="1152279"/>
                </a:lnTo>
                <a:lnTo>
                  <a:pt x="210572" y="1167958"/>
                </a:lnTo>
                <a:lnTo>
                  <a:pt x="214483" y="1183567"/>
                </a:lnTo>
                <a:lnTo>
                  <a:pt x="218713" y="1199100"/>
                </a:lnTo>
                <a:lnTo>
                  <a:pt x="223260" y="1214552"/>
                </a:lnTo>
                <a:lnTo>
                  <a:pt x="228124" y="1229920"/>
                </a:lnTo>
                <a:lnTo>
                  <a:pt x="233302" y="1245197"/>
                </a:lnTo>
                <a:lnTo>
                  <a:pt x="238795" y="1260378"/>
                </a:lnTo>
                <a:lnTo>
                  <a:pt x="244601" y="1275460"/>
                </a:lnTo>
                <a:lnTo>
                  <a:pt x="90424" y="1404746"/>
                </a:lnTo>
                <a:lnTo>
                  <a:pt x="170814" y="1544065"/>
                </a:lnTo>
                <a:lnTo>
                  <a:pt x="359790" y="1475358"/>
                </a:lnTo>
                <a:lnTo>
                  <a:pt x="369952" y="1487918"/>
                </a:lnTo>
                <a:lnTo>
                  <a:pt x="380356" y="1500256"/>
                </a:lnTo>
                <a:lnTo>
                  <a:pt x="390997" y="1512371"/>
                </a:lnTo>
                <a:lnTo>
                  <a:pt x="401873" y="1524260"/>
                </a:lnTo>
                <a:lnTo>
                  <a:pt x="412980" y="1535918"/>
                </a:lnTo>
                <a:lnTo>
                  <a:pt x="424313" y="1547342"/>
                </a:lnTo>
                <a:lnTo>
                  <a:pt x="435869" y="1558530"/>
                </a:lnTo>
                <a:lnTo>
                  <a:pt x="447644" y="1569479"/>
                </a:lnTo>
                <a:lnTo>
                  <a:pt x="459634" y="1580184"/>
                </a:lnTo>
                <a:lnTo>
                  <a:pt x="471836" y="1590643"/>
                </a:lnTo>
                <a:lnTo>
                  <a:pt x="484246" y="1600852"/>
                </a:lnTo>
                <a:lnTo>
                  <a:pt x="496859" y="1610809"/>
                </a:lnTo>
                <a:lnTo>
                  <a:pt x="509672" y="1620509"/>
                </a:lnTo>
                <a:lnTo>
                  <a:pt x="522682" y="1629950"/>
                </a:lnTo>
                <a:lnTo>
                  <a:pt x="535884" y="1639129"/>
                </a:lnTo>
                <a:lnTo>
                  <a:pt x="549275" y="1648042"/>
                </a:lnTo>
                <a:lnTo>
                  <a:pt x="562850" y="1656686"/>
                </a:lnTo>
                <a:lnTo>
                  <a:pt x="576606" y="1665058"/>
                </a:lnTo>
                <a:lnTo>
                  <a:pt x="590540" y="1673154"/>
                </a:lnTo>
                <a:lnTo>
                  <a:pt x="604647" y="1680971"/>
                </a:lnTo>
                <a:lnTo>
                  <a:pt x="569722" y="1879091"/>
                </a:lnTo>
                <a:lnTo>
                  <a:pt x="720725" y="1934082"/>
                </a:lnTo>
                <a:lnTo>
                  <a:pt x="821435" y="1759965"/>
                </a:lnTo>
                <a:lnTo>
                  <a:pt x="837271" y="1763060"/>
                </a:lnTo>
                <a:lnTo>
                  <a:pt x="853151" y="1765829"/>
                </a:lnTo>
                <a:lnTo>
                  <a:pt x="869071" y="1768272"/>
                </a:lnTo>
                <a:lnTo>
                  <a:pt x="885025" y="1770390"/>
                </a:lnTo>
                <a:lnTo>
                  <a:pt x="901009" y="1772181"/>
                </a:lnTo>
                <a:lnTo>
                  <a:pt x="917018" y="1773647"/>
                </a:lnTo>
                <a:lnTo>
                  <a:pt x="933046" y="1774787"/>
                </a:lnTo>
                <a:lnTo>
                  <a:pt x="949090" y="1775602"/>
                </a:lnTo>
                <a:lnTo>
                  <a:pt x="965143" y="1776090"/>
                </a:lnTo>
                <a:lnTo>
                  <a:pt x="981201" y="1776253"/>
                </a:lnTo>
                <a:lnTo>
                  <a:pt x="997260" y="1776090"/>
                </a:lnTo>
                <a:lnTo>
                  <a:pt x="1013313" y="1775602"/>
                </a:lnTo>
                <a:lnTo>
                  <a:pt x="1029357" y="1774787"/>
                </a:lnTo>
                <a:lnTo>
                  <a:pt x="1045385" y="1773647"/>
                </a:lnTo>
                <a:lnTo>
                  <a:pt x="1061394" y="1772181"/>
                </a:lnTo>
                <a:lnTo>
                  <a:pt x="1077378" y="1770390"/>
                </a:lnTo>
                <a:lnTo>
                  <a:pt x="1093332" y="1768272"/>
                </a:lnTo>
                <a:lnTo>
                  <a:pt x="1109252" y="1765829"/>
                </a:lnTo>
                <a:lnTo>
                  <a:pt x="1125132" y="1763060"/>
                </a:lnTo>
                <a:lnTo>
                  <a:pt x="1140968" y="1759965"/>
                </a:lnTo>
                <a:lnTo>
                  <a:pt x="1241678" y="1934082"/>
                </a:lnTo>
                <a:lnTo>
                  <a:pt x="1392681" y="1879091"/>
                </a:lnTo>
                <a:lnTo>
                  <a:pt x="1357756" y="1680971"/>
                </a:lnTo>
                <a:lnTo>
                  <a:pt x="1371863" y="1673154"/>
                </a:lnTo>
                <a:lnTo>
                  <a:pt x="1385797" y="1665058"/>
                </a:lnTo>
                <a:lnTo>
                  <a:pt x="1399553" y="1656686"/>
                </a:lnTo>
                <a:lnTo>
                  <a:pt x="1413128" y="1648042"/>
                </a:lnTo>
                <a:lnTo>
                  <a:pt x="1426519" y="1639129"/>
                </a:lnTo>
                <a:lnTo>
                  <a:pt x="1439721" y="1629950"/>
                </a:lnTo>
                <a:lnTo>
                  <a:pt x="1452731" y="1620509"/>
                </a:lnTo>
                <a:lnTo>
                  <a:pt x="1465544" y="1610809"/>
                </a:lnTo>
                <a:lnTo>
                  <a:pt x="1478157" y="1600852"/>
                </a:lnTo>
                <a:lnTo>
                  <a:pt x="1490567" y="1590643"/>
                </a:lnTo>
                <a:lnTo>
                  <a:pt x="1502769" y="1580184"/>
                </a:lnTo>
                <a:lnTo>
                  <a:pt x="1514759" y="1569479"/>
                </a:lnTo>
                <a:lnTo>
                  <a:pt x="1526534" y="1558530"/>
                </a:lnTo>
                <a:lnTo>
                  <a:pt x="1538090" y="1547342"/>
                </a:lnTo>
                <a:lnTo>
                  <a:pt x="1549423" y="1535918"/>
                </a:lnTo>
                <a:lnTo>
                  <a:pt x="1560530" y="1524260"/>
                </a:lnTo>
                <a:lnTo>
                  <a:pt x="1571406" y="1512371"/>
                </a:lnTo>
                <a:lnTo>
                  <a:pt x="1582047" y="1500256"/>
                </a:lnTo>
                <a:lnTo>
                  <a:pt x="1592451" y="1487918"/>
                </a:lnTo>
                <a:lnTo>
                  <a:pt x="1602613" y="1475358"/>
                </a:lnTo>
                <a:lnTo>
                  <a:pt x="1791589" y="1544065"/>
                </a:lnTo>
                <a:lnTo>
                  <a:pt x="1871979" y="1404746"/>
                </a:lnTo>
                <a:lnTo>
                  <a:pt x="1717802" y="1275460"/>
                </a:lnTo>
                <a:lnTo>
                  <a:pt x="1723608" y="1260378"/>
                </a:lnTo>
                <a:lnTo>
                  <a:pt x="1729101" y="1245197"/>
                </a:lnTo>
                <a:lnTo>
                  <a:pt x="1734279" y="1229920"/>
                </a:lnTo>
                <a:lnTo>
                  <a:pt x="1739143" y="1214552"/>
                </a:lnTo>
                <a:lnTo>
                  <a:pt x="1743690" y="1199100"/>
                </a:lnTo>
                <a:lnTo>
                  <a:pt x="1747920" y="1183567"/>
                </a:lnTo>
                <a:lnTo>
                  <a:pt x="1751831" y="1167958"/>
                </a:lnTo>
                <a:lnTo>
                  <a:pt x="1755424" y="1152279"/>
                </a:lnTo>
                <a:lnTo>
                  <a:pt x="1758697" y="1136533"/>
                </a:lnTo>
                <a:lnTo>
                  <a:pt x="1761648" y="1120727"/>
                </a:lnTo>
                <a:lnTo>
                  <a:pt x="1764278" y="1104864"/>
                </a:lnTo>
                <a:lnTo>
                  <a:pt x="1766585" y="1088950"/>
                </a:lnTo>
                <a:lnTo>
                  <a:pt x="1768568" y="1072990"/>
                </a:lnTo>
                <a:lnTo>
                  <a:pt x="1770226" y="1056988"/>
                </a:lnTo>
                <a:lnTo>
                  <a:pt x="1771558" y="1040949"/>
                </a:lnTo>
                <a:lnTo>
                  <a:pt x="1772564" y="1024878"/>
                </a:lnTo>
                <a:lnTo>
                  <a:pt x="1773242" y="1008781"/>
                </a:lnTo>
                <a:lnTo>
                  <a:pt x="1773591" y="992661"/>
                </a:lnTo>
                <a:lnTo>
                  <a:pt x="1773611" y="976523"/>
                </a:lnTo>
                <a:lnTo>
                  <a:pt x="1773301" y="960373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611243" y="3036569"/>
            <a:ext cx="1297686" cy="1406652"/>
          </a:xfrm>
          <a:custGeom>
            <a:avLst/>
            <a:gdLst/>
            <a:ahLst/>
            <a:cxnLst/>
            <a:rect l="l" t="t" r="r" b="b"/>
            <a:pathLst>
              <a:path w="1297686" h="1406652">
                <a:moveTo>
                  <a:pt x="1149230" y="636897"/>
                </a:moveTo>
                <a:lnTo>
                  <a:pt x="1147292" y="623690"/>
                </a:lnTo>
                <a:lnTo>
                  <a:pt x="1145001" y="610528"/>
                </a:lnTo>
                <a:lnTo>
                  <a:pt x="1142358" y="597416"/>
                </a:lnTo>
                <a:lnTo>
                  <a:pt x="1139363" y="584361"/>
                </a:lnTo>
                <a:lnTo>
                  <a:pt x="1136015" y="571373"/>
                </a:lnTo>
                <a:lnTo>
                  <a:pt x="1297686" y="419226"/>
                </a:lnTo>
                <a:lnTo>
                  <a:pt x="1219327" y="283844"/>
                </a:lnTo>
                <a:lnTo>
                  <a:pt x="1006856" y="347979"/>
                </a:lnTo>
                <a:lnTo>
                  <a:pt x="997270" y="338589"/>
                </a:lnTo>
                <a:lnTo>
                  <a:pt x="987452" y="329472"/>
                </a:lnTo>
                <a:lnTo>
                  <a:pt x="977408" y="320630"/>
                </a:lnTo>
                <a:lnTo>
                  <a:pt x="967144" y="312067"/>
                </a:lnTo>
                <a:lnTo>
                  <a:pt x="956667" y="303787"/>
                </a:lnTo>
                <a:lnTo>
                  <a:pt x="945982" y="295795"/>
                </a:lnTo>
                <a:lnTo>
                  <a:pt x="935095" y="288092"/>
                </a:lnTo>
                <a:lnTo>
                  <a:pt x="924013" y="280684"/>
                </a:lnTo>
                <a:lnTo>
                  <a:pt x="912741" y="273573"/>
                </a:lnTo>
                <a:lnTo>
                  <a:pt x="901287" y="266763"/>
                </a:lnTo>
                <a:lnTo>
                  <a:pt x="889655" y="260258"/>
                </a:lnTo>
                <a:lnTo>
                  <a:pt x="877852" y="254061"/>
                </a:lnTo>
                <a:lnTo>
                  <a:pt x="865884" y="248177"/>
                </a:lnTo>
                <a:lnTo>
                  <a:pt x="853757" y="242608"/>
                </a:lnTo>
                <a:lnTo>
                  <a:pt x="841478" y="237359"/>
                </a:lnTo>
                <a:lnTo>
                  <a:pt x="829051" y="232432"/>
                </a:lnTo>
                <a:lnTo>
                  <a:pt x="816485" y="227832"/>
                </a:lnTo>
                <a:lnTo>
                  <a:pt x="803783" y="223562"/>
                </a:lnTo>
                <a:lnTo>
                  <a:pt x="790954" y="219625"/>
                </a:lnTo>
                <a:lnTo>
                  <a:pt x="778002" y="216026"/>
                </a:lnTo>
                <a:lnTo>
                  <a:pt x="727202" y="0"/>
                </a:lnTo>
                <a:lnTo>
                  <a:pt x="570484" y="0"/>
                </a:lnTo>
                <a:lnTo>
                  <a:pt x="519684" y="216026"/>
                </a:lnTo>
                <a:lnTo>
                  <a:pt x="506731" y="219625"/>
                </a:lnTo>
                <a:lnTo>
                  <a:pt x="493902" y="223562"/>
                </a:lnTo>
                <a:lnTo>
                  <a:pt x="481200" y="227832"/>
                </a:lnTo>
                <a:lnTo>
                  <a:pt x="468634" y="232432"/>
                </a:lnTo>
                <a:lnTo>
                  <a:pt x="456207" y="237359"/>
                </a:lnTo>
                <a:lnTo>
                  <a:pt x="443928" y="242608"/>
                </a:lnTo>
                <a:lnTo>
                  <a:pt x="431801" y="248177"/>
                </a:lnTo>
                <a:lnTo>
                  <a:pt x="419833" y="254061"/>
                </a:lnTo>
                <a:lnTo>
                  <a:pt x="408030" y="260258"/>
                </a:lnTo>
                <a:lnTo>
                  <a:pt x="396398" y="266763"/>
                </a:lnTo>
                <a:lnTo>
                  <a:pt x="384944" y="273573"/>
                </a:lnTo>
                <a:lnTo>
                  <a:pt x="373672" y="280684"/>
                </a:lnTo>
                <a:lnTo>
                  <a:pt x="362590" y="288092"/>
                </a:lnTo>
                <a:lnTo>
                  <a:pt x="351703" y="295795"/>
                </a:lnTo>
                <a:lnTo>
                  <a:pt x="341018" y="303787"/>
                </a:lnTo>
                <a:lnTo>
                  <a:pt x="330541" y="312067"/>
                </a:lnTo>
                <a:lnTo>
                  <a:pt x="320277" y="320630"/>
                </a:lnTo>
                <a:lnTo>
                  <a:pt x="310233" y="329472"/>
                </a:lnTo>
                <a:lnTo>
                  <a:pt x="300415" y="338589"/>
                </a:lnTo>
                <a:lnTo>
                  <a:pt x="290830" y="347979"/>
                </a:lnTo>
                <a:lnTo>
                  <a:pt x="78359" y="283844"/>
                </a:lnTo>
                <a:lnTo>
                  <a:pt x="0" y="419226"/>
                </a:lnTo>
                <a:lnTo>
                  <a:pt x="161671" y="571373"/>
                </a:lnTo>
                <a:lnTo>
                  <a:pt x="158322" y="584361"/>
                </a:lnTo>
                <a:lnTo>
                  <a:pt x="155327" y="597416"/>
                </a:lnTo>
                <a:lnTo>
                  <a:pt x="152684" y="610528"/>
                </a:lnTo>
                <a:lnTo>
                  <a:pt x="150393" y="623690"/>
                </a:lnTo>
                <a:lnTo>
                  <a:pt x="148455" y="636897"/>
                </a:lnTo>
                <a:lnTo>
                  <a:pt x="146869" y="650139"/>
                </a:lnTo>
                <a:lnTo>
                  <a:pt x="145635" y="663410"/>
                </a:lnTo>
                <a:lnTo>
                  <a:pt x="144754" y="676703"/>
                </a:lnTo>
                <a:lnTo>
                  <a:pt x="144225" y="690011"/>
                </a:lnTo>
                <a:lnTo>
                  <a:pt x="144049" y="703326"/>
                </a:lnTo>
                <a:lnTo>
                  <a:pt x="144225" y="716640"/>
                </a:lnTo>
                <a:lnTo>
                  <a:pt x="144754" y="729948"/>
                </a:lnTo>
                <a:lnTo>
                  <a:pt x="145635" y="743241"/>
                </a:lnTo>
                <a:lnTo>
                  <a:pt x="146869" y="756512"/>
                </a:lnTo>
                <a:lnTo>
                  <a:pt x="148455" y="769754"/>
                </a:lnTo>
                <a:lnTo>
                  <a:pt x="150393" y="782961"/>
                </a:lnTo>
                <a:lnTo>
                  <a:pt x="152684" y="796123"/>
                </a:lnTo>
                <a:lnTo>
                  <a:pt x="155327" y="809235"/>
                </a:lnTo>
                <a:lnTo>
                  <a:pt x="158322" y="822290"/>
                </a:lnTo>
                <a:lnTo>
                  <a:pt x="161671" y="835278"/>
                </a:lnTo>
                <a:lnTo>
                  <a:pt x="0" y="987425"/>
                </a:lnTo>
                <a:lnTo>
                  <a:pt x="78359" y="1122807"/>
                </a:lnTo>
                <a:lnTo>
                  <a:pt x="290830" y="1058671"/>
                </a:lnTo>
                <a:lnTo>
                  <a:pt x="300415" y="1068062"/>
                </a:lnTo>
                <a:lnTo>
                  <a:pt x="310233" y="1077179"/>
                </a:lnTo>
                <a:lnTo>
                  <a:pt x="320277" y="1086021"/>
                </a:lnTo>
                <a:lnTo>
                  <a:pt x="330541" y="1094584"/>
                </a:lnTo>
                <a:lnTo>
                  <a:pt x="341018" y="1102864"/>
                </a:lnTo>
                <a:lnTo>
                  <a:pt x="351703" y="1110856"/>
                </a:lnTo>
                <a:lnTo>
                  <a:pt x="362590" y="1118559"/>
                </a:lnTo>
                <a:lnTo>
                  <a:pt x="373672" y="1125967"/>
                </a:lnTo>
                <a:lnTo>
                  <a:pt x="384944" y="1133078"/>
                </a:lnTo>
                <a:lnTo>
                  <a:pt x="396398" y="1139888"/>
                </a:lnTo>
                <a:lnTo>
                  <a:pt x="408030" y="1146393"/>
                </a:lnTo>
                <a:lnTo>
                  <a:pt x="419833" y="1152590"/>
                </a:lnTo>
                <a:lnTo>
                  <a:pt x="431801" y="1158474"/>
                </a:lnTo>
                <a:lnTo>
                  <a:pt x="443928" y="1164043"/>
                </a:lnTo>
                <a:lnTo>
                  <a:pt x="456207" y="1169292"/>
                </a:lnTo>
                <a:lnTo>
                  <a:pt x="468634" y="1174219"/>
                </a:lnTo>
                <a:lnTo>
                  <a:pt x="481200" y="1178819"/>
                </a:lnTo>
                <a:lnTo>
                  <a:pt x="493902" y="1183089"/>
                </a:lnTo>
                <a:lnTo>
                  <a:pt x="506731" y="1187026"/>
                </a:lnTo>
                <a:lnTo>
                  <a:pt x="519684" y="1190625"/>
                </a:lnTo>
                <a:lnTo>
                  <a:pt x="570484" y="1406652"/>
                </a:lnTo>
                <a:lnTo>
                  <a:pt x="727202" y="1406652"/>
                </a:lnTo>
                <a:lnTo>
                  <a:pt x="778002" y="1190625"/>
                </a:lnTo>
                <a:lnTo>
                  <a:pt x="790954" y="1187026"/>
                </a:lnTo>
                <a:lnTo>
                  <a:pt x="803783" y="1183089"/>
                </a:lnTo>
                <a:lnTo>
                  <a:pt x="816485" y="1178819"/>
                </a:lnTo>
                <a:lnTo>
                  <a:pt x="829051" y="1174219"/>
                </a:lnTo>
                <a:lnTo>
                  <a:pt x="841478" y="1169292"/>
                </a:lnTo>
                <a:lnTo>
                  <a:pt x="853757" y="1164043"/>
                </a:lnTo>
                <a:lnTo>
                  <a:pt x="865884" y="1158474"/>
                </a:lnTo>
                <a:lnTo>
                  <a:pt x="877852" y="1152590"/>
                </a:lnTo>
                <a:lnTo>
                  <a:pt x="889655" y="1146393"/>
                </a:lnTo>
                <a:lnTo>
                  <a:pt x="901287" y="1139888"/>
                </a:lnTo>
                <a:lnTo>
                  <a:pt x="912741" y="1133078"/>
                </a:lnTo>
                <a:lnTo>
                  <a:pt x="924013" y="1125967"/>
                </a:lnTo>
                <a:lnTo>
                  <a:pt x="935095" y="1118559"/>
                </a:lnTo>
                <a:lnTo>
                  <a:pt x="945982" y="1110856"/>
                </a:lnTo>
                <a:lnTo>
                  <a:pt x="956667" y="1102864"/>
                </a:lnTo>
                <a:lnTo>
                  <a:pt x="967144" y="1094584"/>
                </a:lnTo>
                <a:lnTo>
                  <a:pt x="977408" y="1086021"/>
                </a:lnTo>
                <a:lnTo>
                  <a:pt x="987452" y="1077179"/>
                </a:lnTo>
                <a:lnTo>
                  <a:pt x="997270" y="1068062"/>
                </a:lnTo>
                <a:lnTo>
                  <a:pt x="1006856" y="1058671"/>
                </a:lnTo>
                <a:lnTo>
                  <a:pt x="1219327" y="1122807"/>
                </a:lnTo>
                <a:lnTo>
                  <a:pt x="1297686" y="987425"/>
                </a:lnTo>
                <a:lnTo>
                  <a:pt x="1136015" y="835278"/>
                </a:lnTo>
                <a:lnTo>
                  <a:pt x="1139363" y="822290"/>
                </a:lnTo>
                <a:lnTo>
                  <a:pt x="1142358" y="809235"/>
                </a:lnTo>
                <a:lnTo>
                  <a:pt x="1145001" y="796123"/>
                </a:lnTo>
                <a:lnTo>
                  <a:pt x="1147292" y="782961"/>
                </a:lnTo>
                <a:lnTo>
                  <a:pt x="1149230" y="769754"/>
                </a:lnTo>
                <a:lnTo>
                  <a:pt x="1150816" y="756512"/>
                </a:lnTo>
                <a:lnTo>
                  <a:pt x="1152050" y="743241"/>
                </a:lnTo>
                <a:lnTo>
                  <a:pt x="1152931" y="729948"/>
                </a:lnTo>
                <a:lnTo>
                  <a:pt x="1153460" y="716640"/>
                </a:lnTo>
                <a:lnTo>
                  <a:pt x="1153636" y="703326"/>
                </a:lnTo>
                <a:lnTo>
                  <a:pt x="1153460" y="690011"/>
                </a:lnTo>
                <a:lnTo>
                  <a:pt x="1152931" y="676703"/>
                </a:lnTo>
                <a:lnTo>
                  <a:pt x="1152050" y="663410"/>
                </a:lnTo>
                <a:lnTo>
                  <a:pt x="1150816" y="650139"/>
                </a:lnTo>
                <a:lnTo>
                  <a:pt x="1149230" y="636897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4611243" y="3036569"/>
            <a:ext cx="1297686" cy="1406652"/>
          </a:xfrm>
          <a:custGeom>
            <a:avLst/>
            <a:gdLst/>
            <a:ahLst/>
            <a:cxnLst/>
            <a:rect l="l" t="t" r="r" b="b"/>
            <a:pathLst>
              <a:path w="1297686" h="1406652">
                <a:moveTo>
                  <a:pt x="1006856" y="347979"/>
                </a:moveTo>
                <a:lnTo>
                  <a:pt x="1219327" y="283844"/>
                </a:lnTo>
                <a:lnTo>
                  <a:pt x="1297686" y="419226"/>
                </a:lnTo>
                <a:lnTo>
                  <a:pt x="1136015" y="571373"/>
                </a:lnTo>
                <a:lnTo>
                  <a:pt x="1139363" y="584361"/>
                </a:lnTo>
                <a:lnTo>
                  <a:pt x="1142358" y="597416"/>
                </a:lnTo>
                <a:lnTo>
                  <a:pt x="1145001" y="610528"/>
                </a:lnTo>
                <a:lnTo>
                  <a:pt x="1147292" y="623690"/>
                </a:lnTo>
                <a:lnTo>
                  <a:pt x="1149230" y="636897"/>
                </a:lnTo>
                <a:lnTo>
                  <a:pt x="1150816" y="650139"/>
                </a:lnTo>
                <a:lnTo>
                  <a:pt x="1152050" y="663410"/>
                </a:lnTo>
                <a:lnTo>
                  <a:pt x="1152931" y="676703"/>
                </a:lnTo>
                <a:lnTo>
                  <a:pt x="1153460" y="690011"/>
                </a:lnTo>
                <a:lnTo>
                  <a:pt x="1153636" y="703326"/>
                </a:lnTo>
                <a:lnTo>
                  <a:pt x="1153460" y="716640"/>
                </a:lnTo>
                <a:lnTo>
                  <a:pt x="1152931" y="729948"/>
                </a:lnTo>
                <a:lnTo>
                  <a:pt x="1152050" y="743241"/>
                </a:lnTo>
                <a:lnTo>
                  <a:pt x="1150816" y="756512"/>
                </a:lnTo>
                <a:lnTo>
                  <a:pt x="1149230" y="769754"/>
                </a:lnTo>
                <a:lnTo>
                  <a:pt x="1147292" y="782961"/>
                </a:lnTo>
                <a:lnTo>
                  <a:pt x="1145001" y="796123"/>
                </a:lnTo>
                <a:lnTo>
                  <a:pt x="1142358" y="809235"/>
                </a:lnTo>
                <a:lnTo>
                  <a:pt x="1139363" y="822290"/>
                </a:lnTo>
                <a:lnTo>
                  <a:pt x="1136015" y="835278"/>
                </a:lnTo>
                <a:lnTo>
                  <a:pt x="1297686" y="987425"/>
                </a:lnTo>
                <a:lnTo>
                  <a:pt x="1219327" y="1122807"/>
                </a:lnTo>
                <a:lnTo>
                  <a:pt x="1006856" y="1058671"/>
                </a:lnTo>
                <a:lnTo>
                  <a:pt x="997270" y="1068062"/>
                </a:lnTo>
                <a:lnTo>
                  <a:pt x="987452" y="1077179"/>
                </a:lnTo>
                <a:lnTo>
                  <a:pt x="977408" y="1086021"/>
                </a:lnTo>
                <a:lnTo>
                  <a:pt x="967144" y="1094584"/>
                </a:lnTo>
                <a:lnTo>
                  <a:pt x="956667" y="1102864"/>
                </a:lnTo>
                <a:lnTo>
                  <a:pt x="945982" y="1110856"/>
                </a:lnTo>
                <a:lnTo>
                  <a:pt x="935095" y="1118559"/>
                </a:lnTo>
                <a:lnTo>
                  <a:pt x="924013" y="1125967"/>
                </a:lnTo>
                <a:lnTo>
                  <a:pt x="912741" y="1133078"/>
                </a:lnTo>
                <a:lnTo>
                  <a:pt x="901287" y="1139888"/>
                </a:lnTo>
                <a:lnTo>
                  <a:pt x="889655" y="1146393"/>
                </a:lnTo>
                <a:lnTo>
                  <a:pt x="877852" y="1152590"/>
                </a:lnTo>
                <a:lnTo>
                  <a:pt x="865884" y="1158474"/>
                </a:lnTo>
                <a:lnTo>
                  <a:pt x="853757" y="1164043"/>
                </a:lnTo>
                <a:lnTo>
                  <a:pt x="841478" y="1169292"/>
                </a:lnTo>
                <a:lnTo>
                  <a:pt x="829051" y="1174219"/>
                </a:lnTo>
                <a:lnTo>
                  <a:pt x="816485" y="1178819"/>
                </a:lnTo>
                <a:lnTo>
                  <a:pt x="803783" y="1183089"/>
                </a:lnTo>
                <a:lnTo>
                  <a:pt x="790954" y="1187026"/>
                </a:lnTo>
                <a:lnTo>
                  <a:pt x="778002" y="1190625"/>
                </a:lnTo>
                <a:lnTo>
                  <a:pt x="727202" y="1406652"/>
                </a:lnTo>
                <a:lnTo>
                  <a:pt x="570484" y="1406652"/>
                </a:lnTo>
                <a:lnTo>
                  <a:pt x="519684" y="1190625"/>
                </a:lnTo>
                <a:lnTo>
                  <a:pt x="506731" y="1187026"/>
                </a:lnTo>
                <a:lnTo>
                  <a:pt x="493902" y="1183089"/>
                </a:lnTo>
                <a:lnTo>
                  <a:pt x="481200" y="1178819"/>
                </a:lnTo>
                <a:lnTo>
                  <a:pt x="468634" y="1174219"/>
                </a:lnTo>
                <a:lnTo>
                  <a:pt x="456207" y="1169292"/>
                </a:lnTo>
                <a:lnTo>
                  <a:pt x="443928" y="1164043"/>
                </a:lnTo>
                <a:lnTo>
                  <a:pt x="431801" y="1158474"/>
                </a:lnTo>
                <a:lnTo>
                  <a:pt x="419833" y="1152590"/>
                </a:lnTo>
                <a:lnTo>
                  <a:pt x="408030" y="1146393"/>
                </a:lnTo>
                <a:lnTo>
                  <a:pt x="396398" y="1139888"/>
                </a:lnTo>
                <a:lnTo>
                  <a:pt x="384944" y="1133078"/>
                </a:lnTo>
                <a:lnTo>
                  <a:pt x="373672" y="1125967"/>
                </a:lnTo>
                <a:lnTo>
                  <a:pt x="362590" y="1118559"/>
                </a:lnTo>
                <a:lnTo>
                  <a:pt x="351703" y="1110856"/>
                </a:lnTo>
                <a:lnTo>
                  <a:pt x="341018" y="1102864"/>
                </a:lnTo>
                <a:lnTo>
                  <a:pt x="330541" y="1094584"/>
                </a:lnTo>
                <a:lnTo>
                  <a:pt x="320277" y="1086021"/>
                </a:lnTo>
                <a:lnTo>
                  <a:pt x="310233" y="1077179"/>
                </a:lnTo>
                <a:lnTo>
                  <a:pt x="300415" y="1068062"/>
                </a:lnTo>
                <a:lnTo>
                  <a:pt x="290830" y="1058671"/>
                </a:lnTo>
                <a:lnTo>
                  <a:pt x="78359" y="1122807"/>
                </a:lnTo>
                <a:lnTo>
                  <a:pt x="0" y="987425"/>
                </a:lnTo>
                <a:lnTo>
                  <a:pt x="161671" y="835278"/>
                </a:lnTo>
                <a:lnTo>
                  <a:pt x="158322" y="822290"/>
                </a:lnTo>
                <a:lnTo>
                  <a:pt x="155327" y="809235"/>
                </a:lnTo>
                <a:lnTo>
                  <a:pt x="152684" y="796123"/>
                </a:lnTo>
                <a:lnTo>
                  <a:pt x="150393" y="782961"/>
                </a:lnTo>
                <a:lnTo>
                  <a:pt x="148455" y="769754"/>
                </a:lnTo>
                <a:lnTo>
                  <a:pt x="146869" y="756512"/>
                </a:lnTo>
                <a:lnTo>
                  <a:pt x="145635" y="743241"/>
                </a:lnTo>
                <a:lnTo>
                  <a:pt x="144754" y="729948"/>
                </a:lnTo>
                <a:lnTo>
                  <a:pt x="144225" y="716640"/>
                </a:lnTo>
                <a:lnTo>
                  <a:pt x="144049" y="703326"/>
                </a:lnTo>
                <a:lnTo>
                  <a:pt x="144225" y="690011"/>
                </a:lnTo>
                <a:lnTo>
                  <a:pt x="144754" y="676703"/>
                </a:lnTo>
                <a:lnTo>
                  <a:pt x="145635" y="663410"/>
                </a:lnTo>
                <a:lnTo>
                  <a:pt x="146869" y="650139"/>
                </a:lnTo>
                <a:lnTo>
                  <a:pt x="148455" y="636897"/>
                </a:lnTo>
                <a:lnTo>
                  <a:pt x="150393" y="623690"/>
                </a:lnTo>
                <a:lnTo>
                  <a:pt x="152684" y="610528"/>
                </a:lnTo>
                <a:lnTo>
                  <a:pt x="155327" y="597416"/>
                </a:lnTo>
                <a:lnTo>
                  <a:pt x="158322" y="584361"/>
                </a:lnTo>
                <a:lnTo>
                  <a:pt x="161671" y="571373"/>
                </a:lnTo>
                <a:lnTo>
                  <a:pt x="0" y="419226"/>
                </a:lnTo>
                <a:lnTo>
                  <a:pt x="78359" y="283844"/>
                </a:lnTo>
                <a:lnTo>
                  <a:pt x="290830" y="347979"/>
                </a:lnTo>
                <a:lnTo>
                  <a:pt x="300415" y="338589"/>
                </a:lnTo>
                <a:lnTo>
                  <a:pt x="310233" y="329472"/>
                </a:lnTo>
                <a:lnTo>
                  <a:pt x="320277" y="320630"/>
                </a:lnTo>
                <a:lnTo>
                  <a:pt x="330541" y="312067"/>
                </a:lnTo>
                <a:lnTo>
                  <a:pt x="341018" y="303787"/>
                </a:lnTo>
                <a:lnTo>
                  <a:pt x="351703" y="295795"/>
                </a:lnTo>
                <a:lnTo>
                  <a:pt x="362590" y="288092"/>
                </a:lnTo>
                <a:lnTo>
                  <a:pt x="373672" y="280684"/>
                </a:lnTo>
                <a:lnTo>
                  <a:pt x="384944" y="273573"/>
                </a:lnTo>
                <a:lnTo>
                  <a:pt x="396398" y="266763"/>
                </a:lnTo>
                <a:lnTo>
                  <a:pt x="408030" y="260258"/>
                </a:lnTo>
                <a:lnTo>
                  <a:pt x="419833" y="254061"/>
                </a:lnTo>
                <a:lnTo>
                  <a:pt x="431801" y="248177"/>
                </a:lnTo>
                <a:lnTo>
                  <a:pt x="443928" y="242608"/>
                </a:lnTo>
                <a:lnTo>
                  <a:pt x="456207" y="237359"/>
                </a:lnTo>
                <a:lnTo>
                  <a:pt x="468634" y="232432"/>
                </a:lnTo>
                <a:lnTo>
                  <a:pt x="481200" y="227832"/>
                </a:lnTo>
                <a:lnTo>
                  <a:pt x="493902" y="223562"/>
                </a:lnTo>
                <a:lnTo>
                  <a:pt x="506731" y="219625"/>
                </a:lnTo>
                <a:lnTo>
                  <a:pt x="519684" y="216026"/>
                </a:lnTo>
                <a:lnTo>
                  <a:pt x="570484" y="0"/>
                </a:lnTo>
                <a:lnTo>
                  <a:pt x="727202" y="0"/>
                </a:lnTo>
                <a:lnTo>
                  <a:pt x="778002" y="216026"/>
                </a:lnTo>
                <a:lnTo>
                  <a:pt x="790954" y="219625"/>
                </a:lnTo>
                <a:lnTo>
                  <a:pt x="803783" y="223562"/>
                </a:lnTo>
                <a:lnTo>
                  <a:pt x="816485" y="227832"/>
                </a:lnTo>
                <a:lnTo>
                  <a:pt x="829051" y="232432"/>
                </a:lnTo>
                <a:lnTo>
                  <a:pt x="841478" y="237359"/>
                </a:lnTo>
                <a:lnTo>
                  <a:pt x="853757" y="242608"/>
                </a:lnTo>
                <a:lnTo>
                  <a:pt x="865884" y="248177"/>
                </a:lnTo>
                <a:lnTo>
                  <a:pt x="877852" y="254061"/>
                </a:lnTo>
                <a:lnTo>
                  <a:pt x="889655" y="260258"/>
                </a:lnTo>
                <a:lnTo>
                  <a:pt x="901287" y="266763"/>
                </a:lnTo>
                <a:lnTo>
                  <a:pt x="912741" y="273573"/>
                </a:lnTo>
                <a:lnTo>
                  <a:pt x="924013" y="280684"/>
                </a:lnTo>
                <a:lnTo>
                  <a:pt x="935095" y="288092"/>
                </a:lnTo>
                <a:lnTo>
                  <a:pt x="945982" y="295795"/>
                </a:lnTo>
                <a:lnTo>
                  <a:pt x="956667" y="303787"/>
                </a:lnTo>
                <a:lnTo>
                  <a:pt x="967144" y="312067"/>
                </a:lnTo>
                <a:lnTo>
                  <a:pt x="977408" y="320630"/>
                </a:lnTo>
                <a:lnTo>
                  <a:pt x="987452" y="329472"/>
                </a:lnTo>
                <a:lnTo>
                  <a:pt x="997270" y="338589"/>
                </a:lnTo>
                <a:lnTo>
                  <a:pt x="1006856" y="347979"/>
                </a:lnTo>
                <a:close/>
              </a:path>
            </a:pathLst>
          </a:custGeom>
          <a:ln w="10668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66131" y="2043937"/>
            <a:ext cx="1372108" cy="1372235"/>
          </a:xfrm>
          <a:custGeom>
            <a:avLst/>
            <a:gdLst/>
            <a:ahLst/>
            <a:cxnLst/>
            <a:rect l="l" t="t" r="r" b="b"/>
            <a:pathLst>
              <a:path w="1372108" h="1372235">
                <a:moveTo>
                  <a:pt x="252476" y="1228089"/>
                </a:moveTo>
                <a:lnTo>
                  <a:pt x="437515" y="1113536"/>
                </a:lnTo>
                <a:lnTo>
                  <a:pt x="448982" y="1119988"/>
                </a:lnTo>
                <a:lnTo>
                  <a:pt x="460598" y="1126125"/>
                </a:lnTo>
                <a:lnTo>
                  <a:pt x="472355" y="1131944"/>
                </a:lnTo>
                <a:lnTo>
                  <a:pt x="484247" y="1137443"/>
                </a:lnTo>
                <a:lnTo>
                  <a:pt x="496268" y="1142620"/>
                </a:lnTo>
                <a:lnTo>
                  <a:pt x="508410" y="1147475"/>
                </a:lnTo>
                <a:lnTo>
                  <a:pt x="520668" y="1152004"/>
                </a:lnTo>
                <a:lnTo>
                  <a:pt x="533035" y="1156205"/>
                </a:lnTo>
                <a:lnTo>
                  <a:pt x="545504" y="1160079"/>
                </a:lnTo>
                <a:lnTo>
                  <a:pt x="558069" y="1163621"/>
                </a:lnTo>
                <a:lnTo>
                  <a:pt x="570724" y="1166831"/>
                </a:lnTo>
                <a:lnTo>
                  <a:pt x="583462" y="1169707"/>
                </a:lnTo>
                <a:lnTo>
                  <a:pt x="596276" y="1172247"/>
                </a:lnTo>
                <a:lnTo>
                  <a:pt x="609161" y="1174449"/>
                </a:lnTo>
                <a:lnTo>
                  <a:pt x="622109" y="1176311"/>
                </a:lnTo>
                <a:lnTo>
                  <a:pt x="635114" y="1177832"/>
                </a:lnTo>
                <a:lnTo>
                  <a:pt x="648170" y="1179010"/>
                </a:lnTo>
                <a:lnTo>
                  <a:pt x="661270" y="1179842"/>
                </a:lnTo>
                <a:lnTo>
                  <a:pt x="674408" y="1180328"/>
                </a:lnTo>
                <a:lnTo>
                  <a:pt x="687578" y="1180464"/>
                </a:lnTo>
                <a:lnTo>
                  <a:pt x="790448" y="1372235"/>
                </a:lnTo>
                <a:lnTo>
                  <a:pt x="938657" y="1332484"/>
                </a:lnTo>
                <a:lnTo>
                  <a:pt x="931926" y="1115060"/>
                </a:lnTo>
                <a:lnTo>
                  <a:pt x="943239" y="1108360"/>
                </a:lnTo>
                <a:lnTo>
                  <a:pt x="954356" y="1101373"/>
                </a:lnTo>
                <a:lnTo>
                  <a:pt x="965270" y="1094102"/>
                </a:lnTo>
                <a:lnTo>
                  <a:pt x="975976" y="1086554"/>
                </a:lnTo>
                <a:lnTo>
                  <a:pt x="986470" y="1078732"/>
                </a:lnTo>
                <a:lnTo>
                  <a:pt x="996746" y="1070641"/>
                </a:lnTo>
                <a:lnTo>
                  <a:pt x="1006800" y="1062288"/>
                </a:lnTo>
                <a:lnTo>
                  <a:pt x="1016625" y="1053677"/>
                </a:lnTo>
                <a:lnTo>
                  <a:pt x="1026218" y="1044813"/>
                </a:lnTo>
                <a:lnTo>
                  <a:pt x="1035573" y="1035700"/>
                </a:lnTo>
                <a:lnTo>
                  <a:pt x="1044686" y="1026345"/>
                </a:lnTo>
                <a:lnTo>
                  <a:pt x="1053550" y="1016752"/>
                </a:lnTo>
                <a:lnTo>
                  <a:pt x="1062161" y="1006927"/>
                </a:lnTo>
                <a:lnTo>
                  <a:pt x="1070514" y="996873"/>
                </a:lnTo>
                <a:lnTo>
                  <a:pt x="1078605" y="986597"/>
                </a:lnTo>
                <a:lnTo>
                  <a:pt x="1086427" y="976103"/>
                </a:lnTo>
                <a:lnTo>
                  <a:pt x="1093975" y="965397"/>
                </a:lnTo>
                <a:lnTo>
                  <a:pt x="1101246" y="954483"/>
                </a:lnTo>
                <a:lnTo>
                  <a:pt x="1108233" y="943366"/>
                </a:lnTo>
                <a:lnTo>
                  <a:pt x="1114933" y="932052"/>
                </a:lnTo>
                <a:lnTo>
                  <a:pt x="1332484" y="938784"/>
                </a:lnTo>
                <a:lnTo>
                  <a:pt x="1372108" y="790575"/>
                </a:lnTo>
                <a:lnTo>
                  <a:pt x="1180338" y="687705"/>
                </a:lnTo>
                <a:lnTo>
                  <a:pt x="1180201" y="674535"/>
                </a:lnTo>
                <a:lnTo>
                  <a:pt x="1179715" y="661397"/>
                </a:lnTo>
                <a:lnTo>
                  <a:pt x="1178883" y="648297"/>
                </a:lnTo>
                <a:lnTo>
                  <a:pt x="1177705" y="635241"/>
                </a:lnTo>
                <a:lnTo>
                  <a:pt x="1176184" y="622236"/>
                </a:lnTo>
                <a:lnTo>
                  <a:pt x="1174322" y="609288"/>
                </a:lnTo>
                <a:lnTo>
                  <a:pt x="1172120" y="596403"/>
                </a:lnTo>
                <a:lnTo>
                  <a:pt x="1169580" y="583589"/>
                </a:lnTo>
                <a:lnTo>
                  <a:pt x="1166704" y="570851"/>
                </a:lnTo>
                <a:lnTo>
                  <a:pt x="1163494" y="558196"/>
                </a:lnTo>
                <a:lnTo>
                  <a:pt x="1159952" y="545631"/>
                </a:lnTo>
                <a:lnTo>
                  <a:pt x="1156078" y="533162"/>
                </a:lnTo>
                <a:lnTo>
                  <a:pt x="1151877" y="520795"/>
                </a:lnTo>
                <a:lnTo>
                  <a:pt x="1147348" y="508537"/>
                </a:lnTo>
                <a:lnTo>
                  <a:pt x="1142493" y="496395"/>
                </a:lnTo>
                <a:lnTo>
                  <a:pt x="1137316" y="484374"/>
                </a:lnTo>
                <a:lnTo>
                  <a:pt x="1131817" y="472482"/>
                </a:lnTo>
                <a:lnTo>
                  <a:pt x="1125998" y="460725"/>
                </a:lnTo>
                <a:lnTo>
                  <a:pt x="1119861" y="449109"/>
                </a:lnTo>
                <a:lnTo>
                  <a:pt x="1113409" y="437642"/>
                </a:lnTo>
                <a:lnTo>
                  <a:pt x="1227963" y="252602"/>
                </a:lnTo>
                <a:lnTo>
                  <a:pt x="1119505" y="144145"/>
                </a:lnTo>
                <a:lnTo>
                  <a:pt x="934466" y="258825"/>
                </a:lnTo>
                <a:lnTo>
                  <a:pt x="923015" y="252355"/>
                </a:lnTo>
                <a:lnTo>
                  <a:pt x="911413" y="246201"/>
                </a:lnTo>
                <a:lnTo>
                  <a:pt x="899666" y="240368"/>
                </a:lnTo>
                <a:lnTo>
                  <a:pt x="887782" y="234856"/>
                </a:lnTo>
                <a:lnTo>
                  <a:pt x="875768" y="229667"/>
                </a:lnTo>
                <a:lnTo>
                  <a:pt x="863629" y="224803"/>
                </a:lnTo>
                <a:lnTo>
                  <a:pt x="851374" y="220265"/>
                </a:lnTo>
                <a:lnTo>
                  <a:pt x="839008" y="216056"/>
                </a:lnTo>
                <a:lnTo>
                  <a:pt x="826539" y="212177"/>
                </a:lnTo>
                <a:lnTo>
                  <a:pt x="813974" y="208629"/>
                </a:lnTo>
                <a:lnTo>
                  <a:pt x="801320" y="205414"/>
                </a:lnTo>
                <a:lnTo>
                  <a:pt x="788582" y="202535"/>
                </a:lnTo>
                <a:lnTo>
                  <a:pt x="775769" y="199993"/>
                </a:lnTo>
                <a:lnTo>
                  <a:pt x="762887" y="197789"/>
                </a:lnTo>
                <a:lnTo>
                  <a:pt x="749942" y="195925"/>
                </a:lnTo>
                <a:lnTo>
                  <a:pt x="736943" y="194403"/>
                </a:lnTo>
                <a:lnTo>
                  <a:pt x="723895" y="193225"/>
                </a:lnTo>
                <a:lnTo>
                  <a:pt x="710806" y="192392"/>
                </a:lnTo>
                <a:lnTo>
                  <a:pt x="697681" y="191906"/>
                </a:lnTo>
                <a:lnTo>
                  <a:pt x="684530" y="191770"/>
                </a:lnTo>
                <a:lnTo>
                  <a:pt x="581533" y="0"/>
                </a:lnTo>
                <a:lnTo>
                  <a:pt x="433451" y="39750"/>
                </a:lnTo>
                <a:lnTo>
                  <a:pt x="440182" y="257301"/>
                </a:lnTo>
                <a:lnTo>
                  <a:pt x="428850" y="264000"/>
                </a:lnTo>
                <a:lnTo>
                  <a:pt x="417720" y="270984"/>
                </a:lnTo>
                <a:lnTo>
                  <a:pt x="406796" y="278251"/>
                </a:lnTo>
                <a:lnTo>
                  <a:pt x="396082" y="285795"/>
                </a:lnTo>
                <a:lnTo>
                  <a:pt x="385583" y="293612"/>
                </a:lnTo>
                <a:lnTo>
                  <a:pt x="375305" y="301696"/>
                </a:lnTo>
                <a:lnTo>
                  <a:pt x="365251" y="310043"/>
                </a:lnTo>
                <a:lnTo>
                  <a:pt x="355427" y="318648"/>
                </a:lnTo>
                <a:lnTo>
                  <a:pt x="345837" y="327506"/>
                </a:lnTo>
                <a:lnTo>
                  <a:pt x="336486" y="336613"/>
                </a:lnTo>
                <a:lnTo>
                  <a:pt x="327379" y="345964"/>
                </a:lnTo>
                <a:lnTo>
                  <a:pt x="318521" y="355554"/>
                </a:lnTo>
                <a:lnTo>
                  <a:pt x="309916" y="365378"/>
                </a:lnTo>
                <a:lnTo>
                  <a:pt x="301569" y="375432"/>
                </a:lnTo>
                <a:lnTo>
                  <a:pt x="293485" y="385710"/>
                </a:lnTo>
                <a:lnTo>
                  <a:pt x="285668" y="396209"/>
                </a:lnTo>
                <a:lnTo>
                  <a:pt x="278124" y="406923"/>
                </a:lnTo>
                <a:lnTo>
                  <a:pt x="270857" y="417847"/>
                </a:lnTo>
                <a:lnTo>
                  <a:pt x="263873" y="428977"/>
                </a:lnTo>
                <a:lnTo>
                  <a:pt x="257175" y="440309"/>
                </a:lnTo>
                <a:lnTo>
                  <a:pt x="39624" y="433577"/>
                </a:lnTo>
                <a:lnTo>
                  <a:pt x="0" y="581660"/>
                </a:lnTo>
                <a:lnTo>
                  <a:pt x="191643" y="684657"/>
                </a:lnTo>
                <a:lnTo>
                  <a:pt x="191779" y="697808"/>
                </a:lnTo>
                <a:lnTo>
                  <a:pt x="192265" y="710933"/>
                </a:lnTo>
                <a:lnTo>
                  <a:pt x="193098" y="724022"/>
                </a:lnTo>
                <a:lnTo>
                  <a:pt x="194276" y="737070"/>
                </a:lnTo>
                <a:lnTo>
                  <a:pt x="195798" y="750069"/>
                </a:lnTo>
                <a:lnTo>
                  <a:pt x="197662" y="763014"/>
                </a:lnTo>
                <a:lnTo>
                  <a:pt x="199866" y="775896"/>
                </a:lnTo>
                <a:lnTo>
                  <a:pt x="202408" y="788709"/>
                </a:lnTo>
                <a:lnTo>
                  <a:pt x="205287" y="801447"/>
                </a:lnTo>
                <a:lnTo>
                  <a:pt x="208502" y="814101"/>
                </a:lnTo>
                <a:lnTo>
                  <a:pt x="212050" y="826666"/>
                </a:lnTo>
                <a:lnTo>
                  <a:pt x="215929" y="839135"/>
                </a:lnTo>
                <a:lnTo>
                  <a:pt x="220138" y="851501"/>
                </a:lnTo>
                <a:lnTo>
                  <a:pt x="224676" y="863756"/>
                </a:lnTo>
                <a:lnTo>
                  <a:pt x="229540" y="875895"/>
                </a:lnTo>
                <a:lnTo>
                  <a:pt x="234729" y="887909"/>
                </a:lnTo>
                <a:lnTo>
                  <a:pt x="240241" y="899793"/>
                </a:lnTo>
                <a:lnTo>
                  <a:pt x="246074" y="911540"/>
                </a:lnTo>
                <a:lnTo>
                  <a:pt x="252228" y="923142"/>
                </a:lnTo>
                <a:lnTo>
                  <a:pt x="258699" y="934593"/>
                </a:lnTo>
                <a:lnTo>
                  <a:pt x="144145" y="1119632"/>
                </a:lnTo>
                <a:lnTo>
                  <a:pt x="252476" y="1228089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366131" y="2043937"/>
            <a:ext cx="1372108" cy="1372235"/>
          </a:xfrm>
          <a:custGeom>
            <a:avLst/>
            <a:gdLst/>
            <a:ahLst/>
            <a:cxnLst/>
            <a:rect l="l" t="t" r="r" b="b"/>
            <a:pathLst>
              <a:path w="1372108" h="1372235">
                <a:moveTo>
                  <a:pt x="934466" y="258825"/>
                </a:moveTo>
                <a:lnTo>
                  <a:pt x="1119505" y="144145"/>
                </a:lnTo>
                <a:lnTo>
                  <a:pt x="1227963" y="252602"/>
                </a:lnTo>
                <a:lnTo>
                  <a:pt x="1113409" y="437642"/>
                </a:lnTo>
                <a:lnTo>
                  <a:pt x="1119861" y="449109"/>
                </a:lnTo>
                <a:lnTo>
                  <a:pt x="1125998" y="460725"/>
                </a:lnTo>
                <a:lnTo>
                  <a:pt x="1131817" y="472482"/>
                </a:lnTo>
                <a:lnTo>
                  <a:pt x="1137316" y="484374"/>
                </a:lnTo>
                <a:lnTo>
                  <a:pt x="1142493" y="496395"/>
                </a:lnTo>
                <a:lnTo>
                  <a:pt x="1147348" y="508537"/>
                </a:lnTo>
                <a:lnTo>
                  <a:pt x="1151877" y="520795"/>
                </a:lnTo>
                <a:lnTo>
                  <a:pt x="1156078" y="533162"/>
                </a:lnTo>
                <a:lnTo>
                  <a:pt x="1159952" y="545631"/>
                </a:lnTo>
                <a:lnTo>
                  <a:pt x="1163494" y="558196"/>
                </a:lnTo>
                <a:lnTo>
                  <a:pt x="1166704" y="570851"/>
                </a:lnTo>
                <a:lnTo>
                  <a:pt x="1169580" y="583589"/>
                </a:lnTo>
                <a:lnTo>
                  <a:pt x="1172120" y="596403"/>
                </a:lnTo>
                <a:lnTo>
                  <a:pt x="1174322" y="609288"/>
                </a:lnTo>
                <a:lnTo>
                  <a:pt x="1176184" y="622236"/>
                </a:lnTo>
                <a:lnTo>
                  <a:pt x="1177705" y="635241"/>
                </a:lnTo>
                <a:lnTo>
                  <a:pt x="1178883" y="648297"/>
                </a:lnTo>
                <a:lnTo>
                  <a:pt x="1179715" y="661397"/>
                </a:lnTo>
                <a:lnTo>
                  <a:pt x="1180201" y="674535"/>
                </a:lnTo>
                <a:lnTo>
                  <a:pt x="1180338" y="687705"/>
                </a:lnTo>
                <a:lnTo>
                  <a:pt x="1372108" y="790575"/>
                </a:lnTo>
                <a:lnTo>
                  <a:pt x="1332484" y="938784"/>
                </a:lnTo>
                <a:lnTo>
                  <a:pt x="1114933" y="932052"/>
                </a:lnTo>
                <a:lnTo>
                  <a:pt x="1108233" y="943366"/>
                </a:lnTo>
                <a:lnTo>
                  <a:pt x="1101246" y="954483"/>
                </a:lnTo>
                <a:lnTo>
                  <a:pt x="1093975" y="965397"/>
                </a:lnTo>
                <a:lnTo>
                  <a:pt x="1086427" y="976103"/>
                </a:lnTo>
                <a:lnTo>
                  <a:pt x="1078605" y="986597"/>
                </a:lnTo>
                <a:lnTo>
                  <a:pt x="1070514" y="996873"/>
                </a:lnTo>
                <a:lnTo>
                  <a:pt x="1062161" y="1006927"/>
                </a:lnTo>
                <a:lnTo>
                  <a:pt x="1053550" y="1016752"/>
                </a:lnTo>
                <a:lnTo>
                  <a:pt x="1044686" y="1026345"/>
                </a:lnTo>
                <a:lnTo>
                  <a:pt x="1035573" y="1035700"/>
                </a:lnTo>
                <a:lnTo>
                  <a:pt x="1026218" y="1044813"/>
                </a:lnTo>
                <a:lnTo>
                  <a:pt x="1016625" y="1053677"/>
                </a:lnTo>
                <a:lnTo>
                  <a:pt x="1006800" y="1062288"/>
                </a:lnTo>
                <a:lnTo>
                  <a:pt x="996746" y="1070641"/>
                </a:lnTo>
                <a:lnTo>
                  <a:pt x="986470" y="1078732"/>
                </a:lnTo>
                <a:lnTo>
                  <a:pt x="975976" y="1086554"/>
                </a:lnTo>
                <a:lnTo>
                  <a:pt x="965270" y="1094102"/>
                </a:lnTo>
                <a:lnTo>
                  <a:pt x="954356" y="1101373"/>
                </a:lnTo>
                <a:lnTo>
                  <a:pt x="943239" y="1108360"/>
                </a:lnTo>
                <a:lnTo>
                  <a:pt x="931926" y="1115060"/>
                </a:lnTo>
                <a:lnTo>
                  <a:pt x="938657" y="1332484"/>
                </a:lnTo>
                <a:lnTo>
                  <a:pt x="790448" y="1372235"/>
                </a:lnTo>
                <a:lnTo>
                  <a:pt x="687578" y="1180464"/>
                </a:lnTo>
                <a:lnTo>
                  <a:pt x="674408" y="1180328"/>
                </a:lnTo>
                <a:lnTo>
                  <a:pt x="661270" y="1179842"/>
                </a:lnTo>
                <a:lnTo>
                  <a:pt x="648170" y="1179010"/>
                </a:lnTo>
                <a:lnTo>
                  <a:pt x="635114" y="1177832"/>
                </a:lnTo>
                <a:lnTo>
                  <a:pt x="622109" y="1176311"/>
                </a:lnTo>
                <a:lnTo>
                  <a:pt x="609161" y="1174449"/>
                </a:lnTo>
                <a:lnTo>
                  <a:pt x="596276" y="1172247"/>
                </a:lnTo>
                <a:lnTo>
                  <a:pt x="583462" y="1169707"/>
                </a:lnTo>
                <a:lnTo>
                  <a:pt x="570724" y="1166831"/>
                </a:lnTo>
                <a:lnTo>
                  <a:pt x="558069" y="1163621"/>
                </a:lnTo>
                <a:lnTo>
                  <a:pt x="545504" y="1160079"/>
                </a:lnTo>
                <a:lnTo>
                  <a:pt x="533035" y="1156205"/>
                </a:lnTo>
                <a:lnTo>
                  <a:pt x="520668" y="1152004"/>
                </a:lnTo>
                <a:lnTo>
                  <a:pt x="508410" y="1147475"/>
                </a:lnTo>
                <a:lnTo>
                  <a:pt x="496268" y="1142620"/>
                </a:lnTo>
                <a:lnTo>
                  <a:pt x="484247" y="1137443"/>
                </a:lnTo>
                <a:lnTo>
                  <a:pt x="472355" y="1131944"/>
                </a:lnTo>
                <a:lnTo>
                  <a:pt x="460598" y="1126125"/>
                </a:lnTo>
                <a:lnTo>
                  <a:pt x="448982" y="1119988"/>
                </a:lnTo>
                <a:lnTo>
                  <a:pt x="437515" y="1113536"/>
                </a:lnTo>
                <a:lnTo>
                  <a:pt x="252476" y="1228089"/>
                </a:lnTo>
                <a:lnTo>
                  <a:pt x="144145" y="1119632"/>
                </a:lnTo>
                <a:lnTo>
                  <a:pt x="258699" y="934593"/>
                </a:lnTo>
                <a:lnTo>
                  <a:pt x="252228" y="923142"/>
                </a:lnTo>
                <a:lnTo>
                  <a:pt x="246074" y="911540"/>
                </a:lnTo>
                <a:lnTo>
                  <a:pt x="240241" y="899793"/>
                </a:lnTo>
                <a:lnTo>
                  <a:pt x="234729" y="887909"/>
                </a:lnTo>
                <a:lnTo>
                  <a:pt x="229540" y="875895"/>
                </a:lnTo>
                <a:lnTo>
                  <a:pt x="224676" y="863756"/>
                </a:lnTo>
                <a:lnTo>
                  <a:pt x="220138" y="851501"/>
                </a:lnTo>
                <a:lnTo>
                  <a:pt x="215929" y="839135"/>
                </a:lnTo>
                <a:lnTo>
                  <a:pt x="212050" y="826666"/>
                </a:lnTo>
                <a:lnTo>
                  <a:pt x="208502" y="814101"/>
                </a:lnTo>
                <a:lnTo>
                  <a:pt x="205287" y="801447"/>
                </a:lnTo>
                <a:lnTo>
                  <a:pt x="202408" y="788709"/>
                </a:lnTo>
                <a:lnTo>
                  <a:pt x="199866" y="775896"/>
                </a:lnTo>
                <a:lnTo>
                  <a:pt x="197662" y="763014"/>
                </a:lnTo>
                <a:lnTo>
                  <a:pt x="195798" y="750069"/>
                </a:lnTo>
                <a:lnTo>
                  <a:pt x="194276" y="737070"/>
                </a:lnTo>
                <a:lnTo>
                  <a:pt x="193098" y="724022"/>
                </a:lnTo>
                <a:lnTo>
                  <a:pt x="192265" y="710933"/>
                </a:lnTo>
                <a:lnTo>
                  <a:pt x="191779" y="697808"/>
                </a:lnTo>
                <a:lnTo>
                  <a:pt x="191643" y="684657"/>
                </a:lnTo>
                <a:lnTo>
                  <a:pt x="0" y="581660"/>
                </a:lnTo>
                <a:lnTo>
                  <a:pt x="39624" y="433577"/>
                </a:lnTo>
                <a:lnTo>
                  <a:pt x="257175" y="440309"/>
                </a:lnTo>
                <a:lnTo>
                  <a:pt x="263873" y="428977"/>
                </a:lnTo>
                <a:lnTo>
                  <a:pt x="270857" y="417847"/>
                </a:lnTo>
                <a:lnTo>
                  <a:pt x="278124" y="406923"/>
                </a:lnTo>
                <a:lnTo>
                  <a:pt x="285668" y="396209"/>
                </a:lnTo>
                <a:lnTo>
                  <a:pt x="293485" y="385710"/>
                </a:lnTo>
                <a:lnTo>
                  <a:pt x="301569" y="375432"/>
                </a:lnTo>
                <a:lnTo>
                  <a:pt x="309916" y="365378"/>
                </a:lnTo>
                <a:lnTo>
                  <a:pt x="318521" y="355554"/>
                </a:lnTo>
                <a:lnTo>
                  <a:pt x="327379" y="345964"/>
                </a:lnTo>
                <a:lnTo>
                  <a:pt x="336486" y="336613"/>
                </a:lnTo>
                <a:lnTo>
                  <a:pt x="345837" y="327506"/>
                </a:lnTo>
                <a:lnTo>
                  <a:pt x="355427" y="318648"/>
                </a:lnTo>
                <a:lnTo>
                  <a:pt x="365251" y="310043"/>
                </a:lnTo>
                <a:lnTo>
                  <a:pt x="375305" y="301696"/>
                </a:lnTo>
                <a:lnTo>
                  <a:pt x="385583" y="293612"/>
                </a:lnTo>
                <a:lnTo>
                  <a:pt x="396082" y="285795"/>
                </a:lnTo>
                <a:lnTo>
                  <a:pt x="406796" y="278251"/>
                </a:lnTo>
                <a:lnTo>
                  <a:pt x="417720" y="270984"/>
                </a:lnTo>
                <a:lnTo>
                  <a:pt x="428850" y="264000"/>
                </a:lnTo>
                <a:lnTo>
                  <a:pt x="440182" y="257301"/>
                </a:lnTo>
                <a:lnTo>
                  <a:pt x="433451" y="39750"/>
                </a:lnTo>
                <a:lnTo>
                  <a:pt x="581533" y="0"/>
                </a:lnTo>
                <a:lnTo>
                  <a:pt x="684530" y="191770"/>
                </a:lnTo>
                <a:lnTo>
                  <a:pt x="697681" y="191906"/>
                </a:lnTo>
                <a:lnTo>
                  <a:pt x="710806" y="192392"/>
                </a:lnTo>
                <a:lnTo>
                  <a:pt x="723895" y="193225"/>
                </a:lnTo>
                <a:lnTo>
                  <a:pt x="736943" y="194403"/>
                </a:lnTo>
                <a:lnTo>
                  <a:pt x="749942" y="195925"/>
                </a:lnTo>
                <a:lnTo>
                  <a:pt x="762887" y="197789"/>
                </a:lnTo>
                <a:lnTo>
                  <a:pt x="775769" y="199993"/>
                </a:lnTo>
                <a:lnTo>
                  <a:pt x="788582" y="202535"/>
                </a:lnTo>
                <a:lnTo>
                  <a:pt x="801320" y="205414"/>
                </a:lnTo>
                <a:lnTo>
                  <a:pt x="813974" y="208629"/>
                </a:lnTo>
                <a:lnTo>
                  <a:pt x="826539" y="212177"/>
                </a:lnTo>
                <a:lnTo>
                  <a:pt x="839008" y="216056"/>
                </a:lnTo>
                <a:lnTo>
                  <a:pt x="851374" y="220265"/>
                </a:lnTo>
                <a:lnTo>
                  <a:pt x="863629" y="224803"/>
                </a:lnTo>
                <a:lnTo>
                  <a:pt x="875768" y="229667"/>
                </a:lnTo>
                <a:lnTo>
                  <a:pt x="887782" y="234856"/>
                </a:lnTo>
                <a:lnTo>
                  <a:pt x="899666" y="240368"/>
                </a:lnTo>
                <a:lnTo>
                  <a:pt x="911413" y="246201"/>
                </a:lnTo>
                <a:lnTo>
                  <a:pt x="923015" y="252355"/>
                </a:lnTo>
                <a:lnTo>
                  <a:pt x="934466" y="258825"/>
                </a:lnTo>
                <a:close/>
              </a:path>
            </a:pathLst>
          </a:custGeom>
          <a:ln w="10795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696456" y="3270493"/>
            <a:ext cx="1293835" cy="2041408"/>
          </a:xfrm>
          <a:custGeom>
            <a:avLst/>
            <a:gdLst/>
            <a:ahLst/>
            <a:cxnLst/>
            <a:rect l="l" t="t" r="r" b="b"/>
            <a:pathLst>
              <a:path w="1293835" h="2041408">
                <a:moveTo>
                  <a:pt x="1052490" y="1907934"/>
                </a:moveTo>
                <a:lnTo>
                  <a:pt x="1081255" y="1868299"/>
                </a:lnTo>
                <a:lnTo>
                  <a:pt x="1108288" y="1827634"/>
                </a:lnTo>
                <a:lnTo>
                  <a:pt x="1133568" y="1785995"/>
                </a:lnTo>
                <a:lnTo>
                  <a:pt x="1157076" y="1743443"/>
                </a:lnTo>
                <a:lnTo>
                  <a:pt x="1178792" y="1700034"/>
                </a:lnTo>
                <a:lnTo>
                  <a:pt x="1198697" y="1655827"/>
                </a:lnTo>
                <a:lnTo>
                  <a:pt x="1216771" y="1610881"/>
                </a:lnTo>
                <a:lnTo>
                  <a:pt x="1232995" y="1565253"/>
                </a:lnTo>
                <a:lnTo>
                  <a:pt x="1247349" y="1519003"/>
                </a:lnTo>
                <a:lnTo>
                  <a:pt x="1259814" y="1472188"/>
                </a:lnTo>
                <a:lnTo>
                  <a:pt x="1270370" y="1424867"/>
                </a:lnTo>
                <a:lnTo>
                  <a:pt x="1278998" y="1377097"/>
                </a:lnTo>
                <a:lnTo>
                  <a:pt x="1285678" y="1328938"/>
                </a:lnTo>
                <a:lnTo>
                  <a:pt x="1290391" y="1280448"/>
                </a:lnTo>
                <a:lnTo>
                  <a:pt x="1293116" y="1231684"/>
                </a:lnTo>
                <a:lnTo>
                  <a:pt x="1293835" y="1182705"/>
                </a:lnTo>
                <a:lnTo>
                  <a:pt x="1292529" y="1133570"/>
                </a:lnTo>
                <a:lnTo>
                  <a:pt x="1289177" y="1084336"/>
                </a:lnTo>
                <a:lnTo>
                  <a:pt x="1276632" y="987501"/>
                </a:lnTo>
                <a:lnTo>
                  <a:pt x="1256632" y="893509"/>
                </a:lnTo>
                <a:lnTo>
                  <a:pt x="1229508" y="802640"/>
                </a:lnTo>
                <a:lnTo>
                  <a:pt x="1195592" y="715170"/>
                </a:lnTo>
                <a:lnTo>
                  <a:pt x="1155215" y="631377"/>
                </a:lnTo>
                <a:lnTo>
                  <a:pt x="1108711" y="551539"/>
                </a:lnTo>
                <a:lnTo>
                  <a:pt x="1056409" y="475935"/>
                </a:lnTo>
                <a:lnTo>
                  <a:pt x="998643" y="404842"/>
                </a:lnTo>
                <a:lnTo>
                  <a:pt x="935744" y="338537"/>
                </a:lnTo>
                <a:lnTo>
                  <a:pt x="868044" y="277299"/>
                </a:lnTo>
                <a:lnTo>
                  <a:pt x="795876" y="221405"/>
                </a:lnTo>
                <a:lnTo>
                  <a:pt x="719569" y="171134"/>
                </a:lnTo>
                <a:lnTo>
                  <a:pt x="639458" y="126763"/>
                </a:lnTo>
                <a:lnTo>
                  <a:pt x="555872" y="88570"/>
                </a:lnTo>
                <a:lnTo>
                  <a:pt x="469145" y="56833"/>
                </a:lnTo>
                <a:lnTo>
                  <a:pt x="379609" y="31829"/>
                </a:lnTo>
                <a:lnTo>
                  <a:pt x="287594" y="13837"/>
                </a:lnTo>
                <a:lnTo>
                  <a:pt x="193433" y="3135"/>
                </a:lnTo>
                <a:lnTo>
                  <a:pt x="97457" y="0"/>
                </a:lnTo>
                <a:lnTo>
                  <a:pt x="0" y="4709"/>
                </a:lnTo>
                <a:lnTo>
                  <a:pt x="10541" y="123073"/>
                </a:lnTo>
                <a:lnTo>
                  <a:pt x="54312" y="120091"/>
                </a:lnTo>
                <a:lnTo>
                  <a:pt x="98000" y="118906"/>
                </a:lnTo>
                <a:lnTo>
                  <a:pt x="141554" y="119502"/>
                </a:lnTo>
                <a:lnTo>
                  <a:pt x="184924" y="121861"/>
                </a:lnTo>
                <a:lnTo>
                  <a:pt x="228058" y="125968"/>
                </a:lnTo>
                <a:lnTo>
                  <a:pt x="270906" y="131807"/>
                </a:lnTo>
                <a:lnTo>
                  <a:pt x="313416" y="139360"/>
                </a:lnTo>
                <a:lnTo>
                  <a:pt x="355540" y="148611"/>
                </a:lnTo>
                <a:lnTo>
                  <a:pt x="397224" y="159545"/>
                </a:lnTo>
                <a:lnTo>
                  <a:pt x="438419" y="172143"/>
                </a:lnTo>
                <a:lnTo>
                  <a:pt x="479075" y="186390"/>
                </a:lnTo>
                <a:lnTo>
                  <a:pt x="519139" y="202269"/>
                </a:lnTo>
                <a:lnTo>
                  <a:pt x="558562" y="219765"/>
                </a:lnTo>
                <a:lnTo>
                  <a:pt x="597292" y="238859"/>
                </a:lnTo>
                <a:lnTo>
                  <a:pt x="635279" y="259537"/>
                </a:lnTo>
                <a:lnTo>
                  <a:pt x="672473" y="281781"/>
                </a:lnTo>
                <a:lnTo>
                  <a:pt x="708821" y="305574"/>
                </a:lnTo>
                <a:lnTo>
                  <a:pt x="744274" y="330902"/>
                </a:lnTo>
                <a:lnTo>
                  <a:pt x="778781" y="357746"/>
                </a:lnTo>
                <a:lnTo>
                  <a:pt x="812292" y="386090"/>
                </a:lnTo>
                <a:lnTo>
                  <a:pt x="875788" y="446785"/>
                </a:lnTo>
                <a:lnTo>
                  <a:pt x="933253" y="511378"/>
                </a:lnTo>
                <a:lnTo>
                  <a:pt x="984661" y="579479"/>
                </a:lnTo>
                <a:lnTo>
                  <a:pt x="1029989" y="650699"/>
                </a:lnTo>
                <a:lnTo>
                  <a:pt x="1069211" y="724650"/>
                </a:lnTo>
                <a:lnTo>
                  <a:pt x="1102301" y="800943"/>
                </a:lnTo>
                <a:lnTo>
                  <a:pt x="1129237" y="879189"/>
                </a:lnTo>
                <a:lnTo>
                  <a:pt x="1149992" y="958998"/>
                </a:lnTo>
                <a:lnTo>
                  <a:pt x="1164541" y="1039983"/>
                </a:lnTo>
                <a:lnTo>
                  <a:pt x="1172860" y="1121754"/>
                </a:lnTo>
                <a:lnTo>
                  <a:pt x="1174925" y="1203921"/>
                </a:lnTo>
                <a:lnTo>
                  <a:pt x="1170709" y="1286098"/>
                </a:lnTo>
                <a:lnTo>
                  <a:pt x="1160188" y="1367893"/>
                </a:lnTo>
                <a:lnTo>
                  <a:pt x="1143338" y="1448919"/>
                </a:lnTo>
                <a:lnTo>
                  <a:pt x="1120134" y="1528787"/>
                </a:lnTo>
                <a:lnTo>
                  <a:pt x="1090550" y="1607107"/>
                </a:lnTo>
                <a:lnTo>
                  <a:pt x="1054561" y="1683491"/>
                </a:lnTo>
                <a:lnTo>
                  <a:pt x="1012144" y="1757550"/>
                </a:lnTo>
                <a:lnTo>
                  <a:pt x="963273" y="1828894"/>
                </a:lnTo>
                <a:lnTo>
                  <a:pt x="907923" y="1897136"/>
                </a:lnTo>
                <a:lnTo>
                  <a:pt x="853694" y="1839732"/>
                </a:lnTo>
                <a:lnTo>
                  <a:pt x="880491" y="2011055"/>
                </a:lnTo>
                <a:lnTo>
                  <a:pt x="1044067" y="2041408"/>
                </a:lnTo>
                <a:lnTo>
                  <a:pt x="989838" y="1983877"/>
                </a:lnTo>
                <a:lnTo>
                  <a:pt x="1022011" y="1946479"/>
                </a:lnTo>
                <a:lnTo>
                  <a:pt x="1052490" y="1907934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4290314" y="2846577"/>
            <a:ext cx="635762" cy="944118"/>
          </a:xfrm>
          <a:custGeom>
            <a:avLst/>
            <a:gdLst/>
            <a:ahLst/>
            <a:cxnLst/>
            <a:rect l="l" t="t" r="r" b="b"/>
            <a:pathLst>
              <a:path w="635762" h="944118">
                <a:moveTo>
                  <a:pt x="150495" y="944118"/>
                </a:moveTo>
                <a:lnTo>
                  <a:pt x="271018" y="817753"/>
                </a:lnTo>
                <a:lnTo>
                  <a:pt x="194056" y="834644"/>
                </a:lnTo>
                <a:lnTo>
                  <a:pt x="191816" y="788040"/>
                </a:lnTo>
                <a:lnTo>
                  <a:pt x="192556" y="741840"/>
                </a:lnTo>
                <a:lnTo>
                  <a:pt x="196207" y="696158"/>
                </a:lnTo>
                <a:lnTo>
                  <a:pt x="202698" y="651108"/>
                </a:lnTo>
                <a:lnTo>
                  <a:pt x="211959" y="606805"/>
                </a:lnTo>
                <a:lnTo>
                  <a:pt x="223920" y="563364"/>
                </a:lnTo>
                <a:lnTo>
                  <a:pt x="238512" y="520898"/>
                </a:lnTo>
                <a:lnTo>
                  <a:pt x="255664" y="479521"/>
                </a:lnTo>
                <a:lnTo>
                  <a:pt x="275307" y="439348"/>
                </a:lnTo>
                <a:lnTo>
                  <a:pt x="297370" y="400494"/>
                </a:lnTo>
                <a:lnTo>
                  <a:pt x="321784" y="363072"/>
                </a:lnTo>
                <a:lnTo>
                  <a:pt x="348479" y="327197"/>
                </a:lnTo>
                <a:lnTo>
                  <a:pt x="377385" y="292983"/>
                </a:lnTo>
                <a:lnTo>
                  <a:pt x="408433" y="260545"/>
                </a:lnTo>
                <a:lnTo>
                  <a:pt x="441551" y="229997"/>
                </a:lnTo>
                <a:lnTo>
                  <a:pt x="476670" y="201452"/>
                </a:lnTo>
                <a:lnTo>
                  <a:pt x="513721" y="175026"/>
                </a:lnTo>
                <a:lnTo>
                  <a:pt x="552633" y="150832"/>
                </a:lnTo>
                <a:lnTo>
                  <a:pt x="593336" y="128986"/>
                </a:lnTo>
                <a:lnTo>
                  <a:pt x="635762" y="109601"/>
                </a:lnTo>
                <a:lnTo>
                  <a:pt x="589914" y="0"/>
                </a:lnTo>
                <a:lnTo>
                  <a:pt x="539704" y="22953"/>
                </a:lnTo>
                <a:lnTo>
                  <a:pt x="491579" y="48859"/>
                </a:lnTo>
                <a:lnTo>
                  <a:pt x="445623" y="77576"/>
                </a:lnTo>
                <a:lnTo>
                  <a:pt x="401920" y="108964"/>
                </a:lnTo>
                <a:lnTo>
                  <a:pt x="360553" y="142884"/>
                </a:lnTo>
                <a:lnTo>
                  <a:pt x="321604" y="179196"/>
                </a:lnTo>
                <a:lnTo>
                  <a:pt x="285159" y="217758"/>
                </a:lnTo>
                <a:lnTo>
                  <a:pt x="251300" y="258431"/>
                </a:lnTo>
                <a:lnTo>
                  <a:pt x="220111" y="301076"/>
                </a:lnTo>
                <a:lnTo>
                  <a:pt x="191674" y="345551"/>
                </a:lnTo>
                <a:lnTo>
                  <a:pt x="166074" y="391716"/>
                </a:lnTo>
                <a:lnTo>
                  <a:pt x="143395" y="439433"/>
                </a:lnTo>
                <a:lnTo>
                  <a:pt x="123718" y="488559"/>
                </a:lnTo>
                <a:lnTo>
                  <a:pt x="107129" y="538957"/>
                </a:lnTo>
                <a:lnTo>
                  <a:pt x="93710" y="590484"/>
                </a:lnTo>
                <a:lnTo>
                  <a:pt x="83544" y="643002"/>
                </a:lnTo>
                <a:lnTo>
                  <a:pt x="76716" y="696369"/>
                </a:lnTo>
                <a:lnTo>
                  <a:pt x="73308" y="750446"/>
                </a:lnTo>
                <a:lnTo>
                  <a:pt x="73405" y="805094"/>
                </a:lnTo>
                <a:lnTo>
                  <a:pt x="77088" y="860171"/>
                </a:lnTo>
                <a:lnTo>
                  <a:pt x="0" y="877062"/>
                </a:lnTo>
                <a:lnTo>
                  <a:pt x="150495" y="944118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097792" y="2036190"/>
            <a:ext cx="370446" cy="752602"/>
          </a:xfrm>
          <a:custGeom>
            <a:avLst/>
            <a:gdLst/>
            <a:ahLst/>
            <a:cxnLst/>
            <a:rect l="l" t="t" r="r" b="b"/>
            <a:pathLst>
              <a:path w="370446" h="752602">
                <a:moveTo>
                  <a:pt x="121327" y="613223"/>
                </a:moveTo>
                <a:lnTo>
                  <a:pt x="124473" y="581269"/>
                </a:lnTo>
                <a:lnTo>
                  <a:pt x="128897" y="549529"/>
                </a:lnTo>
                <a:lnTo>
                  <a:pt x="134588" y="518042"/>
                </a:lnTo>
                <a:lnTo>
                  <a:pt x="141533" y="486844"/>
                </a:lnTo>
                <a:lnTo>
                  <a:pt x="149719" y="455973"/>
                </a:lnTo>
                <a:lnTo>
                  <a:pt x="159134" y="425465"/>
                </a:lnTo>
                <a:lnTo>
                  <a:pt x="169765" y="395359"/>
                </a:lnTo>
                <a:lnTo>
                  <a:pt x="181600" y="365690"/>
                </a:lnTo>
                <a:lnTo>
                  <a:pt x="194626" y="336498"/>
                </a:lnTo>
                <a:lnTo>
                  <a:pt x="208832" y="307817"/>
                </a:lnTo>
                <a:lnTo>
                  <a:pt x="224203" y="279687"/>
                </a:lnTo>
                <a:lnTo>
                  <a:pt x="240729" y="252144"/>
                </a:lnTo>
                <a:lnTo>
                  <a:pt x="258396" y="225226"/>
                </a:lnTo>
                <a:lnTo>
                  <a:pt x="277192" y="198969"/>
                </a:lnTo>
                <a:lnTo>
                  <a:pt x="297105" y="173411"/>
                </a:lnTo>
                <a:lnTo>
                  <a:pt x="318122" y="148590"/>
                </a:lnTo>
                <a:lnTo>
                  <a:pt x="370446" y="207645"/>
                </a:lnTo>
                <a:lnTo>
                  <a:pt x="348094" y="34798"/>
                </a:lnTo>
                <a:lnTo>
                  <a:pt x="186550" y="0"/>
                </a:lnTo>
                <a:lnTo>
                  <a:pt x="238874" y="59055"/>
                </a:lnTo>
                <a:lnTo>
                  <a:pt x="213750" y="87771"/>
                </a:lnTo>
                <a:lnTo>
                  <a:pt x="189940" y="117386"/>
                </a:lnTo>
                <a:lnTo>
                  <a:pt x="167457" y="147856"/>
                </a:lnTo>
                <a:lnTo>
                  <a:pt x="146317" y="179135"/>
                </a:lnTo>
                <a:lnTo>
                  <a:pt x="126536" y="211177"/>
                </a:lnTo>
                <a:lnTo>
                  <a:pt x="108130" y="243937"/>
                </a:lnTo>
                <a:lnTo>
                  <a:pt x="91112" y="277370"/>
                </a:lnTo>
                <a:lnTo>
                  <a:pt x="75499" y="311431"/>
                </a:lnTo>
                <a:lnTo>
                  <a:pt x="61306" y="346074"/>
                </a:lnTo>
                <a:lnTo>
                  <a:pt x="48549" y="381254"/>
                </a:lnTo>
                <a:lnTo>
                  <a:pt x="37242" y="416925"/>
                </a:lnTo>
                <a:lnTo>
                  <a:pt x="27401" y="453042"/>
                </a:lnTo>
                <a:lnTo>
                  <a:pt x="19041" y="489560"/>
                </a:lnTo>
                <a:lnTo>
                  <a:pt x="12178" y="526434"/>
                </a:lnTo>
                <a:lnTo>
                  <a:pt x="6827" y="563618"/>
                </a:lnTo>
                <a:lnTo>
                  <a:pt x="3003" y="601066"/>
                </a:lnTo>
                <a:lnTo>
                  <a:pt x="722" y="638734"/>
                </a:lnTo>
                <a:lnTo>
                  <a:pt x="0" y="676576"/>
                </a:lnTo>
                <a:lnTo>
                  <a:pt x="850" y="714547"/>
                </a:lnTo>
                <a:lnTo>
                  <a:pt x="3289" y="752602"/>
                </a:lnTo>
                <a:lnTo>
                  <a:pt x="121780" y="742442"/>
                </a:lnTo>
                <a:lnTo>
                  <a:pt x="119686" y="710001"/>
                </a:lnTo>
                <a:lnTo>
                  <a:pt x="118921" y="677626"/>
                </a:lnTo>
                <a:lnTo>
                  <a:pt x="119472" y="645354"/>
                </a:lnTo>
                <a:lnTo>
                  <a:pt x="121327" y="613223"/>
                </a:lnTo>
                <a:close/>
              </a:path>
            </a:pathLst>
          </a:custGeom>
          <a:solidFill>
            <a:srgbClr val="B1C1D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8011668" y="4831080"/>
            <a:ext cx="719327" cy="339852"/>
          </a:xfrm>
          <a:custGeom>
            <a:avLst/>
            <a:gdLst/>
            <a:ahLst/>
            <a:cxnLst/>
            <a:rect l="l" t="t" r="r" b="b"/>
            <a:pathLst>
              <a:path w="719327" h="339851">
                <a:moveTo>
                  <a:pt x="549401" y="254888"/>
                </a:moveTo>
                <a:lnTo>
                  <a:pt x="549401" y="339851"/>
                </a:lnTo>
                <a:lnTo>
                  <a:pt x="719327" y="169925"/>
                </a:lnTo>
                <a:lnTo>
                  <a:pt x="549401" y="0"/>
                </a:lnTo>
                <a:lnTo>
                  <a:pt x="549401" y="84962"/>
                </a:lnTo>
                <a:lnTo>
                  <a:pt x="0" y="84962"/>
                </a:lnTo>
                <a:lnTo>
                  <a:pt x="0" y="254888"/>
                </a:lnTo>
                <a:lnTo>
                  <a:pt x="549401" y="2548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53568" y="4831080"/>
            <a:ext cx="4584192" cy="339852"/>
          </a:xfrm>
          <a:custGeom>
            <a:avLst/>
            <a:gdLst/>
            <a:ahLst/>
            <a:cxnLst/>
            <a:rect l="l" t="t" r="r" b="b"/>
            <a:pathLst>
              <a:path w="4584192" h="339851">
                <a:moveTo>
                  <a:pt x="4414266" y="254888"/>
                </a:moveTo>
                <a:lnTo>
                  <a:pt x="4414266" y="339851"/>
                </a:lnTo>
                <a:lnTo>
                  <a:pt x="4584192" y="169925"/>
                </a:lnTo>
                <a:lnTo>
                  <a:pt x="4414266" y="0"/>
                </a:lnTo>
                <a:lnTo>
                  <a:pt x="4414266" y="84962"/>
                </a:lnTo>
                <a:lnTo>
                  <a:pt x="0" y="84962"/>
                </a:lnTo>
                <a:lnTo>
                  <a:pt x="0" y="254888"/>
                </a:lnTo>
                <a:lnTo>
                  <a:pt x="4414266" y="254888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942832" y="3624071"/>
            <a:ext cx="2150364" cy="1354836"/>
          </a:xfrm>
          <a:custGeom>
            <a:avLst/>
            <a:gdLst/>
            <a:ahLst/>
            <a:cxnLst/>
            <a:rect l="l" t="t" r="r" b="b"/>
            <a:pathLst>
              <a:path w="2150364" h="1354836">
                <a:moveTo>
                  <a:pt x="0" y="1354836"/>
                </a:moveTo>
                <a:lnTo>
                  <a:pt x="2150364" y="1354836"/>
                </a:lnTo>
                <a:lnTo>
                  <a:pt x="2150364" y="0"/>
                </a:lnTo>
                <a:lnTo>
                  <a:pt x="0" y="0"/>
                </a:lnTo>
                <a:lnTo>
                  <a:pt x="0" y="1354836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748139" y="3817619"/>
            <a:ext cx="553465" cy="216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748139" y="3817619"/>
            <a:ext cx="553465" cy="216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748139" y="3817619"/>
            <a:ext cx="553465" cy="216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748139" y="3817619"/>
            <a:ext cx="553465" cy="216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748139" y="3817619"/>
            <a:ext cx="553465" cy="216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748139" y="3817619"/>
            <a:ext cx="553465" cy="2169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275445" y="4137405"/>
            <a:ext cx="1487424" cy="29451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463151" y="4460493"/>
            <a:ext cx="1120140" cy="2324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68968" y="2461259"/>
            <a:ext cx="1421892" cy="95097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962644" y="5289804"/>
            <a:ext cx="2110740" cy="141884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685782" y="5520689"/>
            <a:ext cx="688848" cy="582168"/>
          </a:xfrm>
          <a:custGeom>
            <a:avLst/>
            <a:gdLst/>
            <a:ahLst/>
            <a:cxnLst/>
            <a:rect l="l" t="t" r="r" b="b"/>
            <a:pathLst>
              <a:path w="688848" h="582168">
                <a:moveTo>
                  <a:pt x="0" y="582168"/>
                </a:moveTo>
                <a:lnTo>
                  <a:pt x="688848" y="582168"/>
                </a:lnTo>
                <a:lnTo>
                  <a:pt x="688848" y="0"/>
                </a:lnTo>
                <a:lnTo>
                  <a:pt x="0" y="0"/>
                </a:lnTo>
                <a:lnTo>
                  <a:pt x="0" y="582168"/>
                </a:lnTo>
                <a:close/>
              </a:path>
            </a:pathLst>
          </a:custGeom>
          <a:ln w="5333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605780" y="5777318"/>
            <a:ext cx="217678" cy="2134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893181" y="5961989"/>
            <a:ext cx="26543" cy="3232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865495" y="5834773"/>
            <a:ext cx="120522" cy="1595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72581" y="5765114"/>
            <a:ext cx="126492" cy="22562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021832" y="5834773"/>
            <a:ext cx="114680" cy="15953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341491" y="5767946"/>
            <a:ext cx="31876" cy="316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344793" y="5838342"/>
            <a:ext cx="24384" cy="1524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99808" y="5841247"/>
            <a:ext cx="20778" cy="5871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79616" y="5834773"/>
            <a:ext cx="132968" cy="15953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417945" y="5834773"/>
            <a:ext cx="126491" cy="15596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084949" y="5961989"/>
            <a:ext cx="26543" cy="323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918325" y="5841247"/>
            <a:ext cx="20778" cy="5871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898132" y="5834773"/>
            <a:ext cx="132969" cy="15953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7057263" y="5834773"/>
            <a:ext cx="120522" cy="15953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499731" y="5767946"/>
            <a:ext cx="31876" cy="3169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35521" y="5765114"/>
            <a:ext cx="24383" cy="22562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75702" y="5834773"/>
            <a:ext cx="46132" cy="3698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737856" y="5836248"/>
            <a:ext cx="140589" cy="2262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576184" y="5834773"/>
            <a:ext cx="126492" cy="1559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503033" y="5838342"/>
            <a:ext cx="24384" cy="15240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24141" y="5835662"/>
            <a:ext cx="79375" cy="155079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330821" y="5834773"/>
            <a:ext cx="126492" cy="15596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292723" y="6097130"/>
            <a:ext cx="31876" cy="3169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72809" y="6094298"/>
            <a:ext cx="126491" cy="22562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96025" y="6167526"/>
            <a:ext cx="24384" cy="15240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189345" y="6164846"/>
            <a:ext cx="79375" cy="155079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350762" y="6122428"/>
            <a:ext cx="89026" cy="200774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58053" y="6094298"/>
            <a:ext cx="24384" cy="22562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591175" y="6163957"/>
            <a:ext cx="120523" cy="15953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18861" y="6291173"/>
            <a:ext cx="26542" cy="323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035506" y="6282332"/>
            <a:ext cx="84968" cy="41162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00496" y="6163957"/>
            <a:ext cx="150113" cy="150340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858510" y="6163957"/>
            <a:ext cx="46132" cy="3698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820664" y="6165432"/>
            <a:ext cx="140588" cy="226223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45021" y="6163957"/>
            <a:ext cx="216280" cy="15596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305032" y="2723387"/>
            <a:ext cx="278892" cy="1435608"/>
          </a:xfrm>
          <a:custGeom>
            <a:avLst/>
            <a:gdLst/>
            <a:ahLst/>
            <a:cxnLst/>
            <a:rect l="l" t="t" r="r" b="b"/>
            <a:pathLst>
              <a:path w="278892" h="1435608">
                <a:moveTo>
                  <a:pt x="139446" y="1435608"/>
                </a:moveTo>
                <a:lnTo>
                  <a:pt x="278892" y="1296162"/>
                </a:lnTo>
                <a:lnTo>
                  <a:pt x="209169" y="1296162"/>
                </a:lnTo>
                <a:lnTo>
                  <a:pt x="209169" y="0"/>
                </a:lnTo>
                <a:lnTo>
                  <a:pt x="69723" y="0"/>
                </a:lnTo>
                <a:lnTo>
                  <a:pt x="69723" y="1296162"/>
                </a:lnTo>
                <a:lnTo>
                  <a:pt x="0" y="1296162"/>
                </a:lnTo>
                <a:lnTo>
                  <a:pt x="139446" y="1435608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297412" y="4664963"/>
            <a:ext cx="278892" cy="1437132"/>
          </a:xfrm>
          <a:custGeom>
            <a:avLst/>
            <a:gdLst/>
            <a:ahLst/>
            <a:cxnLst/>
            <a:rect l="l" t="t" r="r" b="b"/>
            <a:pathLst>
              <a:path w="278892" h="1437131">
                <a:moveTo>
                  <a:pt x="139446" y="1437132"/>
                </a:moveTo>
                <a:lnTo>
                  <a:pt x="278892" y="1297686"/>
                </a:lnTo>
                <a:lnTo>
                  <a:pt x="209169" y="1297686"/>
                </a:lnTo>
                <a:lnTo>
                  <a:pt x="209169" y="0"/>
                </a:lnTo>
                <a:lnTo>
                  <a:pt x="69723" y="0"/>
                </a:lnTo>
                <a:lnTo>
                  <a:pt x="69723" y="1297686"/>
                </a:lnTo>
                <a:lnTo>
                  <a:pt x="0" y="1297686"/>
                </a:lnTo>
                <a:lnTo>
                  <a:pt x="139446" y="1437132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8228" y="380456"/>
            <a:ext cx="2673396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M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ch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21279" y="380456"/>
            <a:ext cx="2524773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le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1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-109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g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80994" y="380456"/>
            <a:ext cx="2383477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p</a:t>
            </a:r>
            <a:r>
              <a:rPr sz="5800" spc="-219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o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c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s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s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685782" y="5520689"/>
            <a:ext cx="688848" cy="5821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8942832" y="3624071"/>
            <a:ext cx="2150364" cy="13548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6669024" y="2622803"/>
            <a:ext cx="4392168" cy="38374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08228" y="380456"/>
            <a:ext cx="2261235" cy="18463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260"/>
              </a:lnSpc>
              <a:spcBef>
                <a:spcPts val="313"/>
              </a:spcBef>
            </a:pPr>
            <a:r>
              <a:rPr sz="8700" spc="-100" baseline="1728" dirty="0">
                <a:solidFill>
                  <a:srgbClr val="00AFEF"/>
                </a:solidFill>
                <a:latin typeface="Segoe UI Light"/>
                <a:cs typeface="Segoe UI Light"/>
              </a:rPr>
              <a:t>Cl</a:t>
            </a:r>
            <a:r>
              <a:rPr sz="8700" spc="-94" baseline="1728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8700" spc="-104" baseline="1728" dirty="0">
                <a:solidFill>
                  <a:srgbClr val="00AFEF"/>
                </a:solidFill>
                <a:latin typeface="Segoe UI Light"/>
                <a:cs typeface="Segoe UI Light"/>
              </a:rPr>
              <a:t>ss</a:t>
            </a:r>
            <a:r>
              <a:rPr sz="8700" spc="-100" baseline="1728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r>
              <a:rPr sz="8700" spc="0" baseline="1728" dirty="0">
                <a:solidFill>
                  <a:srgbClr val="00AFEF"/>
                </a:solidFill>
                <a:latin typeface="Segoe UI Light"/>
                <a:cs typeface="Segoe UI Light"/>
              </a:rPr>
              <a:t>s</a:t>
            </a:r>
            <a:endParaRPr sz="5800">
              <a:latin typeface="Segoe UI Light"/>
              <a:cs typeface="Segoe UI Light"/>
            </a:endParaRPr>
          </a:p>
          <a:p>
            <a:pPr marL="49276" marR="110459">
              <a:lnSpc>
                <a:spcPts val="3650"/>
              </a:lnSpc>
              <a:spcBef>
                <a:spcPts val="4498"/>
              </a:spcBef>
            </a:pPr>
            <a:r>
              <a:rPr sz="4200" spc="0" baseline="-1790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4200" spc="-9" baseline="-1790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4200" spc="0" baseline="-1790" dirty="0">
                <a:solidFill>
                  <a:srgbClr val="1F487C"/>
                </a:solidFill>
                <a:latin typeface="Segoe UI"/>
                <a:cs typeface="Segoe UI"/>
              </a:rPr>
              <a:t>assification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04314" y="380456"/>
            <a:ext cx="719733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254" dirty="0">
                <a:solidFill>
                  <a:srgbClr val="00AFEF"/>
                </a:solidFill>
                <a:latin typeface="Segoe UI Light"/>
                <a:cs typeface="Segoe UI Light"/>
              </a:rPr>
              <a:t>o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f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63539" y="380456"/>
            <a:ext cx="2524773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le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1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1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g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804" y="2384698"/>
            <a:ext cx="5547084" cy="609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95"/>
              </a:lnSpc>
              <a:spcBef>
                <a:spcPts val="89"/>
              </a:spcBef>
            </a:pP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Bi</a:t>
            </a:r>
            <a:r>
              <a:rPr sz="2400" spc="-9" baseline="1566" dirty="0">
                <a:solidFill>
                  <a:srgbClr val="1F487C"/>
                </a:solidFill>
                <a:latin typeface="Segoe UI"/>
                <a:cs typeface="Segoe UI"/>
              </a:rPr>
              <a:t>n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2400" spc="59" baseline="1566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y</a:t>
            </a:r>
            <a:r>
              <a:rPr sz="2400" spc="-28" baseline="1566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400" spc="-4" baseline="1566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las</a:t>
            </a:r>
            <a:r>
              <a:rPr sz="2400" spc="-9" baseline="1566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ifi</a:t>
            </a:r>
            <a:r>
              <a:rPr sz="2400" spc="-4" baseline="1566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ation</a:t>
            </a:r>
            <a:r>
              <a:rPr sz="2400" spc="-68" baseline="1566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–</a:t>
            </a:r>
            <a:r>
              <a:rPr sz="2400" spc="-7" baseline="1566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400" spc="-14" baseline="1566" dirty="0">
                <a:solidFill>
                  <a:srgbClr val="1F487C"/>
                </a:solidFill>
                <a:latin typeface="Segoe UI"/>
                <a:cs typeface="Segoe UI"/>
              </a:rPr>
              <a:t>y</a:t>
            </a:r>
            <a:r>
              <a:rPr sz="2400" spc="4" baseline="1566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s/</a:t>
            </a:r>
            <a:r>
              <a:rPr sz="2400" spc="-4" baseline="1566" dirty="0">
                <a:solidFill>
                  <a:srgbClr val="1F487C"/>
                </a:solidFill>
                <a:latin typeface="Segoe UI"/>
                <a:cs typeface="Segoe UI"/>
              </a:rPr>
              <a:t>n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o,</a:t>
            </a:r>
            <a:r>
              <a:rPr sz="2400" spc="-30" baseline="1566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1</a:t>
            </a:r>
            <a:r>
              <a:rPr sz="2400" spc="4" baseline="1566" dirty="0">
                <a:solidFill>
                  <a:srgbClr val="1F487C"/>
                </a:solidFill>
                <a:latin typeface="Segoe UI"/>
                <a:cs typeface="Segoe UI"/>
              </a:rPr>
              <a:t>/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0,</a:t>
            </a:r>
            <a:r>
              <a:rPr sz="2400" spc="-16" baseline="1566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400" spc="4" baseline="1566" dirty="0">
                <a:solidFill>
                  <a:srgbClr val="1F487C"/>
                </a:solidFill>
                <a:latin typeface="Segoe UI"/>
                <a:cs typeface="Segoe UI"/>
              </a:rPr>
              <a:t>m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al</a:t>
            </a:r>
            <a:r>
              <a:rPr sz="2400" spc="4" baseline="1566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/</a:t>
            </a:r>
            <a:r>
              <a:rPr sz="2400" spc="4" baseline="1566" dirty="0">
                <a:solidFill>
                  <a:srgbClr val="1F487C"/>
                </a:solidFill>
                <a:latin typeface="Segoe UI"/>
                <a:cs typeface="Segoe UI"/>
              </a:rPr>
              <a:t>fem</a:t>
            </a:r>
            <a:r>
              <a:rPr sz="2400" spc="0" baseline="1566" dirty="0">
                <a:solidFill>
                  <a:srgbClr val="1F487C"/>
                </a:solidFill>
                <a:latin typeface="Segoe UI"/>
                <a:cs typeface="Segoe UI"/>
              </a:rPr>
              <a:t>ale</a:t>
            </a:r>
            <a:endParaRPr sz="1600">
              <a:latin typeface="Segoe UI"/>
              <a:cs typeface="Segoe UI"/>
            </a:endParaRPr>
          </a:p>
          <a:p>
            <a:pPr marL="12700">
              <a:lnSpc>
                <a:spcPct val="110839"/>
              </a:lnSpc>
              <a:spcBef>
                <a:spcPts val="782"/>
              </a:spcBef>
            </a:pP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M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u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-c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ss</a:t>
            </a:r>
            <a:r>
              <a:rPr sz="1600" spc="-50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ss</a:t>
            </a:r>
            <a:r>
              <a:rPr sz="1600" spc="-9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fic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tion</a:t>
            </a:r>
            <a:r>
              <a:rPr sz="1600" spc="-88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–</a:t>
            </a:r>
            <a:r>
              <a:rPr sz="1600" spc="-7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{</a:t>
            </a:r>
            <a:r>
              <a:rPr sz="1600" spc="44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,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B,</a:t>
            </a:r>
            <a:r>
              <a:rPr sz="1600" spc="-7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C,</a:t>
            </a:r>
            <a:r>
              <a:rPr sz="1600" spc="-13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D}, {1,</a:t>
            </a:r>
            <a:r>
              <a:rPr sz="1600" spc="-6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2},</a:t>
            </a:r>
            <a:r>
              <a:rPr sz="1600" spc="-6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{</a:t>
            </a:r>
            <a:r>
              <a:rPr sz="1600" spc="-1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ac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h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600" spc="-125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,</a:t>
            </a:r>
            <a:r>
              <a:rPr sz="1600" spc="-41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u</a:t>
            </a:r>
            <a:r>
              <a:rPr sz="1600" spc="-9" dirty="0">
                <a:solidFill>
                  <a:srgbClr val="1F487C"/>
                </a:solidFill>
                <a:latin typeface="Segoe UI"/>
                <a:cs typeface="Segoe UI"/>
              </a:rPr>
              <a:t>d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nt}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804" y="3319988"/>
            <a:ext cx="4278811" cy="7667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3075"/>
              </a:lnSpc>
              <a:spcBef>
                <a:spcPts val="153"/>
              </a:spcBef>
            </a:pPr>
            <a:r>
              <a:rPr sz="4200" spc="-79" baseline="1790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4200" spc="0" baseline="1790" dirty="0">
                <a:solidFill>
                  <a:srgbClr val="1F487C"/>
                </a:solidFill>
                <a:latin typeface="Segoe UI"/>
                <a:cs typeface="Segoe UI"/>
              </a:rPr>
              <a:t>eg</a:t>
            </a:r>
            <a:r>
              <a:rPr sz="4200" spc="-39" baseline="1790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4200" spc="0" baseline="1790" dirty="0">
                <a:solidFill>
                  <a:srgbClr val="1F487C"/>
                </a:solidFill>
                <a:latin typeface="Segoe UI"/>
                <a:cs typeface="Segoe UI"/>
              </a:rPr>
              <a:t>ession</a:t>
            </a:r>
            <a:endParaRPr sz="2800">
              <a:latin typeface="Segoe UI"/>
              <a:cs typeface="Segoe UI"/>
            </a:endParaRPr>
          </a:p>
          <a:p>
            <a:pPr marL="12700">
              <a:lnSpc>
                <a:spcPct val="110839"/>
              </a:lnSpc>
              <a:spcBef>
                <a:spcPts val="682"/>
              </a:spcBef>
            </a:pP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P</a:t>
            </a:r>
            <a:r>
              <a:rPr sz="1600" spc="-25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d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ic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-13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1600" spc="-8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-29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al</a:t>
            </a:r>
            <a:r>
              <a:rPr sz="1600" spc="-5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-19" dirty="0">
                <a:solidFill>
                  <a:srgbClr val="1F487C"/>
                </a:solidFill>
                <a:latin typeface="Segoe UI"/>
                <a:cs typeface="Segoe UI"/>
              </a:rPr>
              <a:t>v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alue</a:t>
            </a:r>
            <a:r>
              <a:rPr sz="1600" spc="-41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–</a:t>
            </a:r>
            <a:r>
              <a:rPr sz="1600" spc="-7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-1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em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peratu</a:t>
            </a:r>
            <a:r>
              <a:rPr sz="1600" spc="-25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,</a:t>
            </a:r>
            <a:r>
              <a:rPr sz="1600" spc="-76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1600" spc="-19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ock</a:t>
            </a:r>
            <a:r>
              <a:rPr sz="1600" spc="-26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-19" dirty="0">
                <a:solidFill>
                  <a:srgbClr val="1F487C"/>
                </a:solidFill>
                <a:latin typeface="Segoe UI"/>
                <a:cs typeface="Segoe UI"/>
              </a:rPr>
              <a:t>v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alue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.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..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804" y="4411673"/>
            <a:ext cx="3805097" cy="76816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3070"/>
              </a:lnSpc>
              <a:spcBef>
                <a:spcPts val="153"/>
              </a:spcBef>
            </a:pPr>
            <a:r>
              <a:rPr sz="4200" spc="0" baseline="1790" dirty="0">
                <a:solidFill>
                  <a:srgbClr val="1F487C"/>
                </a:solidFill>
                <a:latin typeface="Segoe UI"/>
                <a:cs typeface="Segoe UI"/>
              </a:rPr>
              <a:t>Ranking</a:t>
            </a:r>
            <a:endParaRPr sz="2800">
              <a:latin typeface="Segoe UI"/>
              <a:cs typeface="Segoe UI"/>
            </a:endParaRPr>
          </a:p>
          <a:p>
            <a:pPr marL="12700">
              <a:lnSpc>
                <a:spcPct val="110839"/>
              </a:lnSpc>
              <a:spcBef>
                <a:spcPts val="696"/>
              </a:spcBef>
            </a:pP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1600" spc="-29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der</a:t>
            </a:r>
            <a:r>
              <a:rPr sz="1600" spc="-10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1600" spc="-1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em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1600" spc="-38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by</a:t>
            </a:r>
            <a:r>
              <a:rPr sz="1600" spc="-17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some</a:t>
            </a:r>
            <a:r>
              <a:rPr sz="1600" spc="-38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1600" spc="-1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1600" spc="-7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–</a:t>
            </a:r>
            <a:r>
              <a:rPr sz="1600" spc="6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-14" dirty="0">
                <a:solidFill>
                  <a:srgbClr val="1F487C"/>
                </a:solidFill>
                <a:latin typeface="Segoe UI"/>
                <a:cs typeface="Segoe UI"/>
              </a:rPr>
              <a:t>w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b</a:t>
            </a:r>
            <a:r>
              <a:rPr sz="1600" spc="-29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1600" spc="-25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h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44804" y="5504737"/>
            <a:ext cx="3675051" cy="76626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3070"/>
              </a:lnSpc>
              <a:spcBef>
                <a:spcPts val="153"/>
              </a:spcBef>
            </a:pPr>
            <a:r>
              <a:rPr sz="4200" spc="0" baseline="1790" dirty="0">
                <a:solidFill>
                  <a:srgbClr val="1F487C"/>
                </a:solidFill>
                <a:latin typeface="Segoe UI"/>
                <a:cs typeface="Segoe UI"/>
              </a:rPr>
              <a:t>Clus</a:t>
            </a:r>
            <a:r>
              <a:rPr sz="4200" spc="-29" baseline="1790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4200" spc="0" baseline="1790" dirty="0">
                <a:solidFill>
                  <a:srgbClr val="1F487C"/>
                </a:solidFill>
                <a:latin typeface="Segoe UI"/>
                <a:cs typeface="Segoe UI"/>
              </a:rPr>
              <a:t>ering</a:t>
            </a:r>
            <a:endParaRPr sz="2800">
              <a:latin typeface="Segoe UI"/>
              <a:cs typeface="Segoe UI"/>
            </a:endParaRPr>
          </a:p>
          <a:p>
            <a:pPr marL="12700">
              <a:lnSpc>
                <a:spcPct val="110839"/>
              </a:lnSpc>
              <a:spcBef>
                <a:spcPts val="681"/>
              </a:spcBef>
            </a:pPr>
            <a:r>
              <a:rPr sz="1600" spc="-54" dirty="0">
                <a:solidFill>
                  <a:srgbClr val="1F487C"/>
                </a:solidFill>
                <a:latin typeface="Segoe UI"/>
                <a:cs typeface="Segoe UI"/>
              </a:rPr>
              <a:t>P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1600" spc="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tit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on</a:t>
            </a:r>
            <a:r>
              <a:rPr sz="1600" spc="-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1600" spc="-1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em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1600" spc="-48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n</a:t>
            </a:r>
            <a:r>
              <a:rPr sz="1600" spc="-1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1600" spc="-17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g</a:t>
            </a:r>
            <a:r>
              <a:rPr sz="1600" spc="-29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oup</a:t>
            </a:r>
            <a:r>
              <a:rPr sz="1600" spc="-17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–</a:t>
            </a:r>
            <a:r>
              <a:rPr sz="1600" spc="-7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tw</a:t>
            </a:r>
            <a:r>
              <a:rPr sz="1600" spc="-4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-1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600" spc="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600" spc="-3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600" spc="0" dirty="0">
                <a:solidFill>
                  <a:srgbClr val="1F487C"/>
                </a:solidFill>
                <a:latin typeface="Segoe UI"/>
                <a:cs typeface="Segoe UI"/>
              </a:rPr>
              <a:t>posts</a:t>
            </a:r>
            <a:endParaRPr sz="16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 txBox="1"/>
          <p:nvPr/>
        </p:nvSpPr>
        <p:spPr>
          <a:xfrm>
            <a:off x="531329" y="1143683"/>
            <a:ext cx="1947693" cy="389984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449" dirty="0">
                <a:solidFill>
                  <a:srgbClr val="505050"/>
                </a:solidFill>
                <a:latin typeface="Segoe UI"/>
                <a:cs typeface="Segoe UI"/>
              </a:rPr>
              <a:t>ON</a:t>
            </a:r>
            <a:r>
              <a:rPr sz="2449" spc="-56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449" spc="-5" dirty="0">
                <a:solidFill>
                  <a:srgbClr val="505050"/>
                </a:solidFill>
                <a:latin typeface="Segoe UI"/>
                <a:cs typeface="Segoe UI"/>
              </a:rPr>
              <a:t>PREMISES</a:t>
            </a:r>
            <a:endParaRPr sz="2449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2699" y="1143684"/>
            <a:ext cx="1030865" cy="399776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449" spc="-5" dirty="0">
                <a:solidFill>
                  <a:srgbClr val="505050"/>
                </a:solidFill>
                <a:latin typeface="Segoe UI"/>
                <a:cs typeface="Segoe UI"/>
              </a:rPr>
              <a:t>CLO</a:t>
            </a:r>
            <a:r>
              <a:rPr sz="2449" spc="-10" dirty="0">
                <a:solidFill>
                  <a:srgbClr val="505050"/>
                </a:solidFill>
                <a:latin typeface="Segoe UI"/>
                <a:cs typeface="Segoe UI"/>
              </a:rPr>
              <a:t>U</a:t>
            </a:r>
            <a:r>
              <a:rPr sz="2449" dirty="0">
                <a:solidFill>
                  <a:srgbClr val="505050"/>
                </a:solidFill>
                <a:latin typeface="Segoe UI"/>
                <a:cs typeface="Segoe UI"/>
              </a:rPr>
              <a:t>D</a:t>
            </a:r>
            <a:endParaRPr sz="2449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8437" y="2749059"/>
            <a:ext cx="1098898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Relational</a:t>
            </a:r>
            <a:r>
              <a:rPr sz="1429" spc="-51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DB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67842" y="4753252"/>
            <a:ext cx="731519" cy="46197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45142" marR="5184" indent="-132182">
              <a:spcBef>
                <a:spcPts val="102"/>
              </a:spcBef>
            </a:pP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On</a:t>
            </a:r>
            <a:r>
              <a:rPr sz="1429" spc="-107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Prem 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HDFS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47811" y="3214276"/>
            <a:ext cx="347293" cy="493078"/>
          </a:xfrm>
          <a:custGeom>
            <a:avLst/>
            <a:gdLst/>
            <a:ahLst/>
            <a:cxnLst/>
            <a:rect l="l" t="t" r="r" b="b"/>
            <a:pathLst>
              <a:path w="340359" h="483235">
                <a:moveTo>
                  <a:pt x="339852" y="313181"/>
                </a:moveTo>
                <a:lnTo>
                  <a:pt x="0" y="313181"/>
                </a:lnTo>
                <a:lnTo>
                  <a:pt x="169925" y="483107"/>
                </a:lnTo>
                <a:lnTo>
                  <a:pt x="339852" y="313181"/>
                </a:lnTo>
                <a:close/>
              </a:path>
              <a:path w="340359" h="483235">
                <a:moveTo>
                  <a:pt x="254888" y="0"/>
                </a:moveTo>
                <a:lnTo>
                  <a:pt x="84962" y="0"/>
                </a:lnTo>
                <a:lnTo>
                  <a:pt x="84962" y="313181"/>
                </a:lnTo>
                <a:lnTo>
                  <a:pt x="254888" y="313181"/>
                </a:lnTo>
                <a:lnTo>
                  <a:pt x="25488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 txBox="1"/>
          <p:nvPr/>
        </p:nvSpPr>
        <p:spPr>
          <a:xfrm>
            <a:off x="625565" y="6308919"/>
            <a:ext cx="1201272" cy="46197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 marR="5184" indent="344712">
              <a:spcBef>
                <a:spcPts val="102"/>
              </a:spcBef>
            </a:pP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Active 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Incoming</a:t>
            </a:r>
            <a:r>
              <a:rPr sz="1429" spc="-87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1161" y="5301146"/>
            <a:ext cx="347293" cy="491783"/>
          </a:xfrm>
          <a:custGeom>
            <a:avLst/>
            <a:gdLst/>
            <a:ahLst/>
            <a:cxnLst/>
            <a:rect l="l" t="t" r="r" b="b"/>
            <a:pathLst>
              <a:path w="340359" h="481964">
                <a:moveTo>
                  <a:pt x="254888" y="169925"/>
                </a:moveTo>
                <a:lnTo>
                  <a:pt x="84962" y="169925"/>
                </a:lnTo>
                <a:lnTo>
                  <a:pt x="84962" y="481583"/>
                </a:lnTo>
                <a:lnTo>
                  <a:pt x="254888" y="481583"/>
                </a:lnTo>
                <a:lnTo>
                  <a:pt x="254888" y="169925"/>
                </a:lnTo>
                <a:close/>
              </a:path>
              <a:path w="340359" h="481964">
                <a:moveTo>
                  <a:pt x="169925" y="0"/>
                </a:moveTo>
                <a:lnTo>
                  <a:pt x="0" y="169925"/>
                </a:lnTo>
                <a:lnTo>
                  <a:pt x="339851" y="169925"/>
                </a:lnTo>
                <a:lnTo>
                  <a:pt x="1699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3144012" y="4197065"/>
            <a:ext cx="914883" cy="441892"/>
          </a:xfrm>
          <a:custGeom>
            <a:avLst/>
            <a:gdLst/>
            <a:ahLst/>
            <a:cxnLst/>
            <a:rect l="l" t="t" r="r" b="b"/>
            <a:pathLst>
              <a:path w="896620" h="433070">
                <a:moveTo>
                  <a:pt x="679704" y="0"/>
                </a:moveTo>
                <a:lnTo>
                  <a:pt x="679704" y="108204"/>
                </a:lnTo>
                <a:lnTo>
                  <a:pt x="0" y="108204"/>
                </a:lnTo>
                <a:lnTo>
                  <a:pt x="0" y="324612"/>
                </a:lnTo>
                <a:lnTo>
                  <a:pt x="679704" y="324612"/>
                </a:lnTo>
                <a:lnTo>
                  <a:pt x="679704" y="432816"/>
                </a:lnTo>
                <a:lnTo>
                  <a:pt x="896111" y="216407"/>
                </a:lnTo>
                <a:lnTo>
                  <a:pt x="67970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1005826" y="2248594"/>
            <a:ext cx="368675" cy="371915"/>
          </a:xfrm>
          <a:custGeom>
            <a:avLst/>
            <a:gdLst/>
            <a:ahLst/>
            <a:cxnLst/>
            <a:rect l="l" t="t" r="r" b="b"/>
            <a:pathLst>
              <a:path w="361315" h="364489">
                <a:moveTo>
                  <a:pt x="0" y="135128"/>
                </a:moveTo>
                <a:lnTo>
                  <a:pt x="0" y="293116"/>
                </a:lnTo>
                <a:lnTo>
                  <a:pt x="14191" y="320784"/>
                </a:lnTo>
                <a:lnTo>
                  <a:pt x="52892" y="343392"/>
                </a:lnTo>
                <a:lnTo>
                  <a:pt x="110295" y="358642"/>
                </a:lnTo>
                <a:lnTo>
                  <a:pt x="180594" y="364236"/>
                </a:lnTo>
                <a:lnTo>
                  <a:pt x="250886" y="358642"/>
                </a:lnTo>
                <a:lnTo>
                  <a:pt x="308290" y="343392"/>
                </a:lnTo>
                <a:lnTo>
                  <a:pt x="346995" y="320784"/>
                </a:lnTo>
                <a:lnTo>
                  <a:pt x="361188" y="293116"/>
                </a:lnTo>
                <a:lnTo>
                  <a:pt x="361188" y="180340"/>
                </a:lnTo>
                <a:lnTo>
                  <a:pt x="180594" y="180340"/>
                </a:lnTo>
                <a:lnTo>
                  <a:pt x="125890" y="177355"/>
                </a:lnTo>
                <a:lnTo>
                  <a:pt x="76977" y="168941"/>
                </a:lnTo>
                <a:lnTo>
                  <a:pt x="35947" y="155908"/>
                </a:lnTo>
                <a:lnTo>
                  <a:pt x="4889" y="139065"/>
                </a:lnTo>
                <a:lnTo>
                  <a:pt x="0" y="135128"/>
                </a:lnTo>
                <a:close/>
              </a:path>
              <a:path w="361315" h="364489">
                <a:moveTo>
                  <a:pt x="361188" y="135128"/>
                </a:moveTo>
                <a:lnTo>
                  <a:pt x="325262" y="155908"/>
                </a:lnTo>
                <a:lnTo>
                  <a:pt x="284213" y="168941"/>
                </a:lnTo>
                <a:lnTo>
                  <a:pt x="235296" y="177355"/>
                </a:lnTo>
                <a:lnTo>
                  <a:pt x="180594" y="180340"/>
                </a:lnTo>
                <a:lnTo>
                  <a:pt x="361188" y="180340"/>
                </a:lnTo>
                <a:lnTo>
                  <a:pt x="361188" y="135128"/>
                </a:lnTo>
                <a:close/>
              </a:path>
              <a:path w="361315" h="364489">
                <a:moveTo>
                  <a:pt x="180289" y="0"/>
                </a:moveTo>
                <a:lnTo>
                  <a:pt x="123305" y="4006"/>
                </a:lnTo>
                <a:lnTo>
                  <a:pt x="73814" y="15162"/>
                </a:lnTo>
                <a:lnTo>
                  <a:pt x="34786" y="32177"/>
                </a:lnTo>
                <a:lnTo>
                  <a:pt x="0" y="78612"/>
                </a:lnTo>
                <a:lnTo>
                  <a:pt x="9191" y="103480"/>
                </a:lnTo>
                <a:lnTo>
                  <a:pt x="34786" y="125092"/>
                </a:lnTo>
                <a:lnTo>
                  <a:pt x="73814" y="142145"/>
                </a:lnTo>
                <a:lnTo>
                  <a:pt x="123305" y="153333"/>
                </a:lnTo>
                <a:lnTo>
                  <a:pt x="180289" y="157353"/>
                </a:lnTo>
                <a:lnTo>
                  <a:pt x="237275" y="153333"/>
                </a:lnTo>
                <a:lnTo>
                  <a:pt x="286760" y="142145"/>
                </a:lnTo>
                <a:lnTo>
                  <a:pt x="325779" y="125092"/>
                </a:lnTo>
                <a:lnTo>
                  <a:pt x="351365" y="103480"/>
                </a:lnTo>
                <a:lnTo>
                  <a:pt x="360553" y="78612"/>
                </a:lnTo>
                <a:lnTo>
                  <a:pt x="351365" y="53758"/>
                </a:lnTo>
                <a:lnTo>
                  <a:pt x="325779" y="32177"/>
                </a:lnTo>
                <a:lnTo>
                  <a:pt x="286760" y="15162"/>
                </a:lnTo>
                <a:lnTo>
                  <a:pt x="237275" y="4006"/>
                </a:lnTo>
                <a:lnTo>
                  <a:pt x="180289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937404" y="4217281"/>
            <a:ext cx="662351" cy="4898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1001161" y="5937160"/>
            <a:ext cx="368675" cy="371915"/>
          </a:xfrm>
          <a:custGeom>
            <a:avLst/>
            <a:gdLst/>
            <a:ahLst/>
            <a:cxnLst/>
            <a:rect l="l" t="t" r="r" b="b"/>
            <a:pathLst>
              <a:path w="361315" h="364489">
                <a:moveTo>
                  <a:pt x="0" y="135128"/>
                </a:moveTo>
                <a:lnTo>
                  <a:pt x="0" y="293154"/>
                </a:lnTo>
                <a:lnTo>
                  <a:pt x="14191" y="320821"/>
                </a:lnTo>
                <a:lnTo>
                  <a:pt x="52892" y="343415"/>
                </a:lnTo>
                <a:lnTo>
                  <a:pt x="110295" y="358649"/>
                </a:lnTo>
                <a:lnTo>
                  <a:pt x="180594" y="364236"/>
                </a:lnTo>
                <a:lnTo>
                  <a:pt x="250886" y="358649"/>
                </a:lnTo>
                <a:lnTo>
                  <a:pt x="308290" y="343415"/>
                </a:lnTo>
                <a:lnTo>
                  <a:pt x="346995" y="320821"/>
                </a:lnTo>
                <a:lnTo>
                  <a:pt x="361188" y="293154"/>
                </a:lnTo>
                <a:lnTo>
                  <a:pt x="361188" y="180289"/>
                </a:lnTo>
                <a:lnTo>
                  <a:pt x="180594" y="180289"/>
                </a:lnTo>
                <a:lnTo>
                  <a:pt x="125890" y="177304"/>
                </a:lnTo>
                <a:lnTo>
                  <a:pt x="76977" y="168900"/>
                </a:lnTo>
                <a:lnTo>
                  <a:pt x="35947" y="155900"/>
                </a:lnTo>
                <a:lnTo>
                  <a:pt x="4889" y="139128"/>
                </a:lnTo>
                <a:lnTo>
                  <a:pt x="0" y="135128"/>
                </a:lnTo>
                <a:close/>
              </a:path>
              <a:path w="361315" h="364489">
                <a:moveTo>
                  <a:pt x="361188" y="135128"/>
                </a:moveTo>
                <a:lnTo>
                  <a:pt x="325262" y="155900"/>
                </a:lnTo>
                <a:lnTo>
                  <a:pt x="284213" y="168900"/>
                </a:lnTo>
                <a:lnTo>
                  <a:pt x="235296" y="177304"/>
                </a:lnTo>
                <a:lnTo>
                  <a:pt x="180594" y="180289"/>
                </a:lnTo>
                <a:lnTo>
                  <a:pt x="361188" y="180289"/>
                </a:lnTo>
                <a:lnTo>
                  <a:pt x="361188" y="135128"/>
                </a:lnTo>
                <a:close/>
              </a:path>
              <a:path w="361315" h="364489">
                <a:moveTo>
                  <a:pt x="180289" y="0"/>
                </a:moveTo>
                <a:lnTo>
                  <a:pt x="123305" y="4010"/>
                </a:lnTo>
                <a:lnTo>
                  <a:pt x="73814" y="15177"/>
                </a:lnTo>
                <a:lnTo>
                  <a:pt x="34786" y="32205"/>
                </a:lnTo>
                <a:lnTo>
                  <a:pt x="0" y="78663"/>
                </a:lnTo>
                <a:lnTo>
                  <a:pt x="9191" y="103522"/>
                </a:lnTo>
                <a:lnTo>
                  <a:pt x="34786" y="125112"/>
                </a:lnTo>
                <a:lnTo>
                  <a:pt x="73814" y="142138"/>
                </a:lnTo>
                <a:lnTo>
                  <a:pt x="123305" y="153304"/>
                </a:lnTo>
                <a:lnTo>
                  <a:pt x="180289" y="157314"/>
                </a:lnTo>
                <a:lnTo>
                  <a:pt x="237275" y="153304"/>
                </a:lnTo>
                <a:lnTo>
                  <a:pt x="286760" y="142138"/>
                </a:lnTo>
                <a:lnTo>
                  <a:pt x="325779" y="125112"/>
                </a:lnTo>
                <a:lnTo>
                  <a:pt x="351365" y="103522"/>
                </a:lnTo>
                <a:lnTo>
                  <a:pt x="360553" y="78663"/>
                </a:lnTo>
                <a:lnTo>
                  <a:pt x="351365" y="53799"/>
                </a:lnTo>
                <a:lnTo>
                  <a:pt x="325779" y="32205"/>
                </a:lnTo>
                <a:lnTo>
                  <a:pt x="286760" y="15177"/>
                </a:lnTo>
                <a:lnTo>
                  <a:pt x="237275" y="4010"/>
                </a:lnTo>
                <a:lnTo>
                  <a:pt x="180289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4932312" y="4262378"/>
            <a:ext cx="357660" cy="446427"/>
          </a:xfrm>
          <a:custGeom>
            <a:avLst/>
            <a:gdLst/>
            <a:ahLst/>
            <a:cxnLst/>
            <a:rect l="l" t="t" r="r" b="b"/>
            <a:pathLst>
              <a:path w="350520" h="437514">
                <a:moveTo>
                  <a:pt x="0" y="437388"/>
                </a:moveTo>
                <a:lnTo>
                  <a:pt x="350520" y="437388"/>
                </a:lnTo>
                <a:lnTo>
                  <a:pt x="350520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4932312" y="4262378"/>
            <a:ext cx="357660" cy="446427"/>
          </a:xfrm>
          <a:custGeom>
            <a:avLst/>
            <a:gdLst/>
            <a:ahLst/>
            <a:cxnLst/>
            <a:rect l="l" t="t" r="r" b="b"/>
            <a:pathLst>
              <a:path w="350520" h="437514">
                <a:moveTo>
                  <a:pt x="0" y="437388"/>
                </a:moveTo>
                <a:lnTo>
                  <a:pt x="350520" y="437388"/>
                </a:lnTo>
                <a:lnTo>
                  <a:pt x="350520" y="0"/>
                </a:lnTo>
                <a:lnTo>
                  <a:pt x="0" y="0"/>
                </a:lnTo>
                <a:lnTo>
                  <a:pt x="0" y="437388"/>
                </a:lnTo>
                <a:close/>
              </a:path>
            </a:pathLst>
          </a:custGeom>
          <a:ln w="914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4731713" y="4144193"/>
            <a:ext cx="457441" cy="71921"/>
          </a:xfrm>
          <a:custGeom>
            <a:avLst/>
            <a:gdLst/>
            <a:ahLst/>
            <a:cxnLst/>
            <a:rect l="l" t="t" r="r" b="b"/>
            <a:pathLst>
              <a:path w="448310" h="70485">
                <a:moveTo>
                  <a:pt x="378078" y="0"/>
                </a:moveTo>
                <a:lnTo>
                  <a:pt x="46100" y="0"/>
                </a:lnTo>
                <a:lnTo>
                  <a:pt x="28235" y="3651"/>
                </a:lnTo>
                <a:lnTo>
                  <a:pt x="13573" y="13588"/>
                </a:lnTo>
                <a:lnTo>
                  <a:pt x="3649" y="28289"/>
                </a:lnTo>
                <a:lnTo>
                  <a:pt x="0" y="46227"/>
                </a:lnTo>
                <a:lnTo>
                  <a:pt x="0" y="70103"/>
                </a:lnTo>
                <a:lnTo>
                  <a:pt x="448055" y="70103"/>
                </a:lnTo>
                <a:lnTo>
                  <a:pt x="444373" y="67817"/>
                </a:lnTo>
                <a:lnTo>
                  <a:pt x="442087" y="64134"/>
                </a:lnTo>
                <a:lnTo>
                  <a:pt x="439927" y="60451"/>
                </a:lnTo>
                <a:lnTo>
                  <a:pt x="418338" y="23113"/>
                </a:lnTo>
                <a:lnTo>
                  <a:pt x="410868" y="13501"/>
                </a:lnTo>
                <a:lnTo>
                  <a:pt x="401256" y="6222"/>
                </a:lnTo>
                <a:lnTo>
                  <a:pt x="390120" y="1611"/>
                </a:lnTo>
                <a:lnTo>
                  <a:pt x="378078" y="0"/>
                </a:lnTo>
                <a:close/>
              </a:path>
            </a:pathLst>
          </a:custGeom>
          <a:solidFill>
            <a:srgbClr val="3999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4731712" y="4240605"/>
            <a:ext cx="759380" cy="499557"/>
          </a:xfrm>
          <a:custGeom>
            <a:avLst/>
            <a:gdLst/>
            <a:ahLst/>
            <a:cxnLst/>
            <a:rect l="l" t="t" r="r" b="b"/>
            <a:pathLst>
              <a:path w="744220" h="489585">
                <a:moveTo>
                  <a:pt x="714755" y="0"/>
                </a:moveTo>
                <a:lnTo>
                  <a:pt x="0" y="0"/>
                </a:lnTo>
                <a:lnTo>
                  <a:pt x="0" y="443229"/>
                </a:lnTo>
                <a:lnTo>
                  <a:pt x="3649" y="461021"/>
                </a:lnTo>
                <a:lnTo>
                  <a:pt x="13573" y="475646"/>
                </a:lnTo>
                <a:lnTo>
                  <a:pt x="28235" y="485556"/>
                </a:lnTo>
                <a:lnTo>
                  <a:pt x="46100" y="489203"/>
                </a:lnTo>
                <a:lnTo>
                  <a:pt x="697611" y="489203"/>
                </a:lnTo>
                <a:lnTo>
                  <a:pt x="715476" y="485556"/>
                </a:lnTo>
                <a:lnTo>
                  <a:pt x="730138" y="475646"/>
                </a:lnTo>
                <a:lnTo>
                  <a:pt x="740062" y="461021"/>
                </a:lnTo>
                <a:lnTo>
                  <a:pt x="743712" y="443229"/>
                </a:lnTo>
                <a:lnTo>
                  <a:pt x="743712" y="413512"/>
                </a:lnTo>
                <a:lnTo>
                  <a:pt x="327278" y="413512"/>
                </a:lnTo>
                <a:lnTo>
                  <a:pt x="326516" y="412750"/>
                </a:lnTo>
                <a:lnTo>
                  <a:pt x="323595" y="411225"/>
                </a:lnTo>
                <a:lnTo>
                  <a:pt x="322071" y="408304"/>
                </a:lnTo>
                <a:lnTo>
                  <a:pt x="323595" y="405383"/>
                </a:lnTo>
                <a:lnTo>
                  <a:pt x="357758" y="293243"/>
                </a:lnTo>
                <a:lnTo>
                  <a:pt x="278891" y="293243"/>
                </a:lnTo>
                <a:lnTo>
                  <a:pt x="276732" y="291719"/>
                </a:lnTo>
                <a:lnTo>
                  <a:pt x="275208" y="289432"/>
                </a:lnTo>
                <a:lnTo>
                  <a:pt x="274446" y="287274"/>
                </a:lnTo>
                <a:lnTo>
                  <a:pt x="274446" y="285114"/>
                </a:lnTo>
                <a:lnTo>
                  <a:pt x="275970" y="282828"/>
                </a:lnTo>
                <a:lnTo>
                  <a:pt x="403860" y="97154"/>
                </a:lnTo>
                <a:lnTo>
                  <a:pt x="405383" y="95757"/>
                </a:lnTo>
                <a:lnTo>
                  <a:pt x="406780" y="94233"/>
                </a:lnTo>
                <a:lnTo>
                  <a:pt x="743712" y="94233"/>
                </a:lnTo>
                <a:lnTo>
                  <a:pt x="743712" y="42290"/>
                </a:lnTo>
                <a:lnTo>
                  <a:pt x="741580" y="28896"/>
                </a:lnTo>
                <a:lnTo>
                  <a:pt x="735615" y="16954"/>
                </a:lnTo>
                <a:lnTo>
                  <a:pt x="726459" y="7108"/>
                </a:lnTo>
                <a:lnTo>
                  <a:pt x="714755" y="0"/>
                </a:lnTo>
                <a:close/>
              </a:path>
              <a:path w="744220" h="489585">
                <a:moveTo>
                  <a:pt x="743712" y="94233"/>
                </a:moveTo>
                <a:lnTo>
                  <a:pt x="410463" y="94233"/>
                </a:lnTo>
                <a:lnTo>
                  <a:pt x="415036" y="96519"/>
                </a:lnTo>
                <a:lnTo>
                  <a:pt x="416560" y="99440"/>
                </a:lnTo>
                <a:lnTo>
                  <a:pt x="415036" y="102488"/>
                </a:lnTo>
                <a:lnTo>
                  <a:pt x="382269" y="212344"/>
                </a:lnTo>
                <a:lnTo>
                  <a:pt x="464819" y="212344"/>
                </a:lnTo>
                <a:lnTo>
                  <a:pt x="467740" y="215264"/>
                </a:lnTo>
                <a:lnTo>
                  <a:pt x="467740" y="220471"/>
                </a:lnTo>
                <a:lnTo>
                  <a:pt x="466978" y="221233"/>
                </a:lnTo>
                <a:lnTo>
                  <a:pt x="466343" y="222631"/>
                </a:lnTo>
                <a:lnTo>
                  <a:pt x="334644" y="410590"/>
                </a:lnTo>
                <a:lnTo>
                  <a:pt x="331724" y="413512"/>
                </a:lnTo>
                <a:lnTo>
                  <a:pt x="743712" y="413512"/>
                </a:lnTo>
                <a:lnTo>
                  <a:pt x="743712" y="94233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4147275" y="3392460"/>
            <a:ext cx="583790" cy="655062"/>
          </a:xfrm>
          <a:custGeom>
            <a:avLst/>
            <a:gdLst/>
            <a:ahLst/>
            <a:cxnLst/>
            <a:rect l="l" t="t" r="r" b="b"/>
            <a:pathLst>
              <a:path w="572135" h="641985">
                <a:moveTo>
                  <a:pt x="261244" y="168909"/>
                </a:moveTo>
                <a:lnTo>
                  <a:pt x="59562" y="168909"/>
                </a:lnTo>
                <a:lnTo>
                  <a:pt x="452500" y="641984"/>
                </a:lnTo>
                <a:lnTo>
                  <a:pt x="571881" y="542797"/>
                </a:lnTo>
                <a:lnTo>
                  <a:pt x="261244" y="168909"/>
                </a:lnTo>
                <a:close/>
              </a:path>
              <a:path w="572135" h="641985">
                <a:moveTo>
                  <a:pt x="20193" y="0"/>
                </a:moveTo>
                <a:lnTo>
                  <a:pt x="0" y="218439"/>
                </a:lnTo>
                <a:lnTo>
                  <a:pt x="59562" y="168909"/>
                </a:lnTo>
                <a:lnTo>
                  <a:pt x="261244" y="168909"/>
                </a:lnTo>
                <a:lnTo>
                  <a:pt x="178943" y="69850"/>
                </a:lnTo>
                <a:lnTo>
                  <a:pt x="238633" y="20192"/>
                </a:lnTo>
                <a:lnTo>
                  <a:pt x="2019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3871772" y="2550273"/>
            <a:ext cx="586381" cy="583142"/>
          </a:xfrm>
          <a:custGeom>
            <a:avLst/>
            <a:gdLst/>
            <a:ahLst/>
            <a:cxnLst/>
            <a:rect l="l" t="t" r="r" b="b"/>
            <a:pathLst>
              <a:path w="574675" h="571500">
                <a:moveTo>
                  <a:pt x="512063" y="0"/>
                </a:moveTo>
                <a:lnTo>
                  <a:pt x="62484" y="0"/>
                </a:lnTo>
                <a:lnTo>
                  <a:pt x="38254" y="4899"/>
                </a:lnTo>
                <a:lnTo>
                  <a:pt x="18383" y="18240"/>
                </a:lnTo>
                <a:lnTo>
                  <a:pt x="4941" y="37986"/>
                </a:lnTo>
                <a:lnTo>
                  <a:pt x="0" y="62102"/>
                </a:lnTo>
                <a:lnTo>
                  <a:pt x="0" y="509397"/>
                </a:lnTo>
                <a:lnTo>
                  <a:pt x="4941" y="533513"/>
                </a:lnTo>
                <a:lnTo>
                  <a:pt x="18383" y="553259"/>
                </a:lnTo>
                <a:lnTo>
                  <a:pt x="38254" y="566600"/>
                </a:lnTo>
                <a:lnTo>
                  <a:pt x="62484" y="571500"/>
                </a:lnTo>
                <a:lnTo>
                  <a:pt x="512063" y="571500"/>
                </a:lnTo>
                <a:lnTo>
                  <a:pt x="536293" y="566600"/>
                </a:lnTo>
                <a:lnTo>
                  <a:pt x="556164" y="553259"/>
                </a:lnTo>
                <a:lnTo>
                  <a:pt x="569606" y="533513"/>
                </a:lnTo>
                <a:lnTo>
                  <a:pt x="570488" y="529209"/>
                </a:lnTo>
                <a:lnTo>
                  <a:pt x="62484" y="529209"/>
                </a:lnTo>
                <a:lnTo>
                  <a:pt x="54608" y="527637"/>
                </a:lnTo>
                <a:lnTo>
                  <a:pt x="48053" y="523303"/>
                </a:lnTo>
                <a:lnTo>
                  <a:pt x="43570" y="516778"/>
                </a:lnTo>
                <a:lnTo>
                  <a:pt x="41910" y="508635"/>
                </a:lnTo>
                <a:lnTo>
                  <a:pt x="41910" y="61467"/>
                </a:lnTo>
                <a:lnTo>
                  <a:pt x="43481" y="53665"/>
                </a:lnTo>
                <a:lnTo>
                  <a:pt x="47815" y="47148"/>
                </a:lnTo>
                <a:lnTo>
                  <a:pt x="54340" y="42679"/>
                </a:lnTo>
                <a:lnTo>
                  <a:pt x="62484" y="41020"/>
                </a:lnTo>
                <a:lnTo>
                  <a:pt x="570228" y="41020"/>
                </a:lnTo>
                <a:lnTo>
                  <a:pt x="569606" y="37986"/>
                </a:lnTo>
                <a:lnTo>
                  <a:pt x="556164" y="18240"/>
                </a:lnTo>
                <a:lnTo>
                  <a:pt x="536293" y="4899"/>
                </a:lnTo>
                <a:lnTo>
                  <a:pt x="512063" y="0"/>
                </a:lnTo>
                <a:close/>
              </a:path>
              <a:path w="574675" h="571500">
                <a:moveTo>
                  <a:pt x="570228" y="41020"/>
                </a:moveTo>
                <a:lnTo>
                  <a:pt x="512063" y="41020"/>
                </a:lnTo>
                <a:lnTo>
                  <a:pt x="519939" y="42590"/>
                </a:lnTo>
                <a:lnTo>
                  <a:pt x="526494" y="46910"/>
                </a:lnTo>
                <a:lnTo>
                  <a:pt x="530977" y="53397"/>
                </a:lnTo>
                <a:lnTo>
                  <a:pt x="532638" y="61467"/>
                </a:lnTo>
                <a:lnTo>
                  <a:pt x="532638" y="508635"/>
                </a:lnTo>
                <a:lnTo>
                  <a:pt x="531066" y="516510"/>
                </a:lnTo>
                <a:lnTo>
                  <a:pt x="526732" y="523065"/>
                </a:lnTo>
                <a:lnTo>
                  <a:pt x="520207" y="527548"/>
                </a:lnTo>
                <a:lnTo>
                  <a:pt x="512063" y="529209"/>
                </a:lnTo>
                <a:lnTo>
                  <a:pt x="570488" y="529209"/>
                </a:lnTo>
                <a:lnTo>
                  <a:pt x="574548" y="509397"/>
                </a:lnTo>
                <a:lnTo>
                  <a:pt x="574548" y="62102"/>
                </a:lnTo>
                <a:lnTo>
                  <a:pt x="570228" y="41020"/>
                </a:lnTo>
                <a:close/>
              </a:path>
            </a:pathLst>
          </a:custGeom>
          <a:solidFill>
            <a:srgbClr val="9FA0A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4007062" y="2493562"/>
            <a:ext cx="207339" cy="58314"/>
          </a:xfrm>
          <a:custGeom>
            <a:avLst/>
            <a:gdLst/>
            <a:ahLst/>
            <a:cxnLst/>
            <a:rect l="l" t="t" r="r" b="b"/>
            <a:pathLst>
              <a:path w="203200" h="57150">
                <a:moveTo>
                  <a:pt x="69961" y="0"/>
                </a:moveTo>
                <a:lnTo>
                  <a:pt x="24161" y="16605"/>
                </a:lnTo>
                <a:lnTo>
                  <a:pt x="0" y="57102"/>
                </a:lnTo>
                <a:lnTo>
                  <a:pt x="202691" y="57102"/>
                </a:lnTo>
                <a:lnTo>
                  <a:pt x="94107" y="5921"/>
                </a:lnTo>
                <a:lnTo>
                  <a:pt x="82325" y="1835"/>
                </a:lnTo>
                <a:lnTo>
                  <a:pt x="69961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4456469" y="2684006"/>
            <a:ext cx="58962" cy="207339"/>
          </a:xfrm>
          <a:custGeom>
            <a:avLst/>
            <a:gdLst/>
            <a:ahLst/>
            <a:cxnLst/>
            <a:rect l="l" t="t" r="r" b="b"/>
            <a:pathLst>
              <a:path w="57785" h="203200">
                <a:moveTo>
                  <a:pt x="0" y="0"/>
                </a:moveTo>
                <a:lnTo>
                  <a:pt x="0" y="202691"/>
                </a:lnTo>
                <a:lnTo>
                  <a:pt x="51180" y="94487"/>
                </a:lnTo>
                <a:lnTo>
                  <a:pt x="55588" y="82448"/>
                </a:lnTo>
                <a:lnTo>
                  <a:pt x="57388" y="70088"/>
                </a:lnTo>
                <a:lnTo>
                  <a:pt x="56592" y="57608"/>
                </a:lnTo>
                <a:lnTo>
                  <a:pt x="31156" y="15779"/>
                </a:lnTo>
                <a:lnTo>
                  <a:pt x="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3816617" y="2841066"/>
            <a:ext cx="58314" cy="207339"/>
          </a:xfrm>
          <a:custGeom>
            <a:avLst/>
            <a:gdLst/>
            <a:ahLst/>
            <a:cxnLst/>
            <a:rect l="l" t="t" r="r" b="b"/>
            <a:pathLst>
              <a:path w="57150" h="203200">
                <a:moveTo>
                  <a:pt x="57102" y="0"/>
                </a:moveTo>
                <a:lnTo>
                  <a:pt x="5921" y="108585"/>
                </a:lnTo>
                <a:lnTo>
                  <a:pt x="1835" y="120366"/>
                </a:lnTo>
                <a:lnTo>
                  <a:pt x="0" y="132730"/>
                </a:lnTo>
                <a:lnTo>
                  <a:pt x="617" y="145214"/>
                </a:lnTo>
                <a:lnTo>
                  <a:pt x="25945" y="186785"/>
                </a:lnTo>
                <a:lnTo>
                  <a:pt x="57102" y="202691"/>
                </a:lnTo>
                <a:lnTo>
                  <a:pt x="57102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4164120" y="3133415"/>
            <a:ext cx="207339" cy="57666"/>
          </a:xfrm>
          <a:custGeom>
            <a:avLst/>
            <a:gdLst/>
            <a:ahLst/>
            <a:cxnLst/>
            <a:rect l="l" t="t" r="r" b="b"/>
            <a:pathLst>
              <a:path w="203200" h="56514">
                <a:moveTo>
                  <a:pt x="202691" y="0"/>
                </a:moveTo>
                <a:lnTo>
                  <a:pt x="0" y="0"/>
                </a:lnTo>
                <a:lnTo>
                  <a:pt x="108585" y="50291"/>
                </a:lnTo>
                <a:lnTo>
                  <a:pt x="114986" y="52958"/>
                </a:lnTo>
                <a:lnTo>
                  <a:pt x="121697" y="54863"/>
                </a:lnTo>
                <a:lnTo>
                  <a:pt x="128551" y="56007"/>
                </a:lnTo>
                <a:lnTo>
                  <a:pt x="135381" y="56387"/>
                </a:lnTo>
                <a:lnTo>
                  <a:pt x="142875" y="56387"/>
                </a:lnTo>
                <a:lnTo>
                  <a:pt x="178530" y="39814"/>
                </a:lnTo>
                <a:lnTo>
                  <a:pt x="202691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3915314" y="2592258"/>
            <a:ext cx="499557" cy="497614"/>
          </a:xfrm>
          <a:custGeom>
            <a:avLst/>
            <a:gdLst/>
            <a:ahLst/>
            <a:cxnLst/>
            <a:rect l="l" t="t" r="r" b="b"/>
            <a:pathLst>
              <a:path w="489585" h="487680">
                <a:moveTo>
                  <a:pt x="468629" y="0"/>
                </a:moveTo>
                <a:lnTo>
                  <a:pt x="20574" y="0"/>
                </a:lnTo>
                <a:lnTo>
                  <a:pt x="12430" y="1658"/>
                </a:lnTo>
                <a:lnTo>
                  <a:pt x="5905" y="6127"/>
                </a:lnTo>
                <a:lnTo>
                  <a:pt x="1571" y="12644"/>
                </a:lnTo>
                <a:lnTo>
                  <a:pt x="0" y="20446"/>
                </a:lnTo>
                <a:lnTo>
                  <a:pt x="0" y="467232"/>
                </a:lnTo>
                <a:lnTo>
                  <a:pt x="1678" y="475303"/>
                </a:lnTo>
                <a:lnTo>
                  <a:pt x="6191" y="481790"/>
                </a:lnTo>
                <a:lnTo>
                  <a:pt x="12751" y="486110"/>
                </a:lnTo>
                <a:lnTo>
                  <a:pt x="20574" y="487679"/>
                </a:lnTo>
                <a:lnTo>
                  <a:pt x="468629" y="487679"/>
                </a:lnTo>
                <a:lnTo>
                  <a:pt x="476773" y="486021"/>
                </a:lnTo>
                <a:lnTo>
                  <a:pt x="483298" y="481552"/>
                </a:lnTo>
                <a:lnTo>
                  <a:pt x="487632" y="475035"/>
                </a:lnTo>
                <a:lnTo>
                  <a:pt x="489203" y="467232"/>
                </a:lnTo>
                <a:lnTo>
                  <a:pt x="489203" y="20446"/>
                </a:lnTo>
                <a:lnTo>
                  <a:pt x="487543" y="12376"/>
                </a:lnTo>
                <a:lnTo>
                  <a:pt x="483060" y="5889"/>
                </a:lnTo>
                <a:lnTo>
                  <a:pt x="476505" y="1569"/>
                </a:lnTo>
                <a:lnTo>
                  <a:pt x="4686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4058377" y="2665345"/>
            <a:ext cx="215114" cy="356364"/>
          </a:xfrm>
          <a:custGeom>
            <a:avLst/>
            <a:gdLst/>
            <a:ahLst/>
            <a:cxnLst/>
            <a:rect l="l" t="t" r="r" b="b"/>
            <a:pathLst>
              <a:path w="210820" h="349250">
                <a:moveTo>
                  <a:pt x="148844" y="0"/>
                </a:moveTo>
                <a:lnTo>
                  <a:pt x="144780" y="0"/>
                </a:lnTo>
                <a:lnTo>
                  <a:pt x="142748" y="1397"/>
                </a:lnTo>
                <a:lnTo>
                  <a:pt x="141350" y="2666"/>
                </a:lnTo>
                <a:lnTo>
                  <a:pt x="1397" y="206883"/>
                </a:lnTo>
                <a:lnTo>
                  <a:pt x="0" y="209041"/>
                </a:lnTo>
                <a:lnTo>
                  <a:pt x="0" y="211709"/>
                </a:lnTo>
                <a:lnTo>
                  <a:pt x="635" y="213740"/>
                </a:lnTo>
                <a:lnTo>
                  <a:pt x="2032" y="215773"/>
                </a:lnTo>
                <a:lnTo>
                  <a:pt x="4063" y="217169"/>
                </a:lnTo>
                <a:lnTo>
                  <a:pt x="90805" y="217169"/>
                </a:lnTo>
                <a:lnTo>
                  <a:pt x="53212" y="340105"/>
                </a:lnTo>
                <a:lnTo>
                  <a:pt x="52578" y="343535"/>
                </a:lnTo>
                <a:lnTo>
                  <a:pt x="53975" y="346963"/>
                </a:lnTo>
                <a:lnTo>
                  <a:pt x="56642" y="348361"/>
                </a:lnTo>
                <a:lnTo>
                  <a:pt x="57404" y="348996"/>
                </a:lnTo>
                <a:lnTo>
                  <a:pt x="61468" y="348996"/>
                </a:lnTo>
                <a:lnTo>
                  <a:pt x="63500" y="347599"/>
                </a:lnTo>
                <a:lnTo>
                  <a:pt x="64897" y="346201"/>
                </a:lnTo>
                <a:lnTo>
                  <a:pt x="208915" y="139953"/>
                </a:lnTo>
                <a:lnTo>
                  <a:pt x="209677" y="138684"/>
                </a:lnTo>
                <a:lnTo>
                  <a:pt x="210312" y="137287"/>
                </a:lnTo>
                <a:lnTo>
                  <a:pt x="210312" y="132461"/>
                </a:lnTo>
                <a:lnTo>
                  <a:pt x="206883" y="129793"/>
                </a:lnTo>
                <a:lnTo>
                  <a:pt x="116712" y="129793"/>
                </a:lnTo>
                <a:lnTo>
                  <a:pt x="152908" y="8889"/>
                </a:lnTo>
                <a:lnTo>
                  <a:pt x="153670" y="5461"/>
                </a:lnTo>
                <a:lnTo>
                  <a:pt x="152273" y="2031"/>
                </a:lnTo>
                <a:lnTo>
                  <a:pt x="149479" y="635"/>
                </a:lnTo>
                <a:lnTo>
                  <a:pt x="148844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 txBox="1"/>
          <p:nvPr/>
        </p:nvSpPr>
        <p:spPr>
          <a:xfrm>
            <a:off x="7765732" y="4777486"/>
            <a:ext cx="833892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Azure</a:t>
            </a:r>
            <a:r>
              <a:rPr sz="1429" spc="-66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DW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865126" y="3954478"/>
            <a:ext cx="558520" cy="684220"/>
          </a:xfrm>
          <a:custGeom>
            <a:avLst/>
            <a:gdLst/>
            <a:ahLst/>
            <a:cxnLst/>
            <a:rect l="l" t="t" r="r" b="b"/>
            <a:pathLst>
              <a:path w="547370" h="670560">
                <a:moveTo>
                  <a:pt x="273557" y="0"/>
                </a:moveTo>
                <a:lnTo>
                  <a:pt x="222518" y="2037"/>
                </a:lnTo>
                <a:lnTo>
                  <a:pt x="174021" y="8032"/>
                </a:lnTo>
                <a:lnTo>
                  <a:pt x="129111" y="17895"/>
                </a:lnTo>
                <a:lnTo>
                  <a:pt x="89153" y="31496"/>
                </a:lnTo>
                <a:lnTo>
                  <a:pt x="51006" y="51155"/>
                </a:lnTo>
                <a:lnTo>
                  <a:pt x="5855" y="100246"/>
                </a:lnTo>
                <a:lnTo>
                  <a:pt x="0" y="128397"/>
                </a:lnTo>
                <a:lnTo>
                  <a:pt x="0" y="129667"/>
                </a:lnTo>
                <a:lnTo>
                  <a:pt x="634" y="130175"/>
                </a:lnTo>
                <a:lnTo>
                  <a:pt x="634" y="133223"/>
                </a:lnTo>
                <a:lnTo>
                  <a:pt x="0" y="134493"/>
                </a:lnTo>
                <a:lnTo>
                  <a:pt x="0" y="541528"/>
                </a:lnTo>
                <a:lnTo>
                  <a:pt x="23050" y="596122"/>
                </a:lnTo>
                <a:lnTo>
                  <a:pt x="89153" y="638429"/>
                </a:lnTo>
                <a:lnTo>
                  <a:pt x="129111" y="652129"/>
                </a:lnTo>
                <a:lnTo>
                  <a:pt x="174021" y="662209"/>
                </a:lnTo>
                <a:lnTo>
                  <a:pt x="222599" y="668432"/>
                </a:lnTo>
                <a:lnTo>
                  <a:pt x="273557" y="670560"/>
                </a:lnTo>
                <a:lnTo>
                  <a:pt x="324526" y="668432"/>
                </a:lnTo>
                <a:lnTo>
                  <a:pt x="373173" y="662209"/>
                </a:lnTo>
                <a:lnTo>
                  <a:pt x="418272" y="652129"/>
                </a:lnTo>
                <a:lnTo>
                  <a:pt x="458597" y="638429"/>
                </a:lnTo>
                <a:lnTo>
                  <a:pt x="496377" y="619126"/>
                </a:lnTo>
                <a:lnTo>
                  <a:pt x="541268" y="570045"/>
                </a:lnTo>
                <a:lnTo>
                  <a:pt x="547115" y="541528"/>
                </a:lnTo>
                <a:lnTo>
                  <a:pt x="547115" y="454914"/>
                </a:lnTo>
                <a:lnTo>
                  <a:pt x="319404" y="454914"/>
                </a:lnTo>
                <a:lnTo>
                  <a:pt x="302072" y="436118"/>
                </a:lnTo>
                <a:lnTo>
                  <a:pt x="123316" y="436118"/>
                </a:lnTo>
                <a:lnTo>
                  <a:pt x="116077" y="435483"/>
                </a:lnTo>
                <a:lnTo>
                  <a:pt x="108711" y="434340"/>
                </a:lnTo>
                <a:lnTo>
                  <a:pt x="101346" y="432562"/>
                </a:lnTo>
                <a:lnTo>
                  <a:pt x="94614" y="430657"/>
                </a:lnTo>
                <a:lnTo>
                  <a:pt x="89153" y="427609"/>
                </a:lnTo>
                <a:lnTo>
                  <a:pt x="89153" y="392557"/>
                </a:lnTo>
                <a:lnTo>
                  <a:pt x="155701" y="392557"/>
                </a:lnTo>
                <a:lnTo>
                  <a:pt x="155701" y="389509"/>
                </a:lnTo>
                <a:lnTo>
                  <a:pt x="154431" y="386461"/>
                </a:lnTo>
                <a:lnTo>
                  <a:pt x="153288" y="384048"/>
                </a:lnTo>
                <a:lnTo>
                  <a:pt x="151383" y="381635"/>
                </a:lnTo>
                <a:lnTo>
                  <a:pt x="148971" y="379857"/>
                </a:lnTo>
                <a:lnTo>
                  <a:pt x="146557" y="377317"/>
                </a:lnTo>
                <a:lnTo>
                  <a:pt x="143509" y="375539"/>
                </a:lnTo>
                <a:lnTo>
                  <a:pt x="136144" y="371983"/>
                </a:lnTo>
                <a:lnTo>
                  <a:pt x="131952" y="369443"/>
                </a:lnTo>
                <a:lnTo>
                  <a:pt x="97027" y="347091"/>
                </a:lnTo>
                <a:lnTo>
                  <a:pt x="88519" y="311912"/>
                </a:lnTo>
                <a:lnTo>
                  <a:pt x="90424" y="305308"/>
                </a:lnTo>
                <a:lnTo>
                  <a:pt x="93472" y="299212"/>
                </a:lnTo>
                <a:lnTo>
                  <a:pt x="96520" y="293243"/>
                </a:lnTo>
                <a:lnTo>
                  <a:pt x="100710" y="288290"/>
                </a:lnTo>
                <a:lnTo>
                  <a:pt x="106299" y="284734"/>
                </a:lnTo>
                <a:lnTo>
                  <a:pt x="111759" y="281051"/>
                </a:lnTo>
                <a:lnTo>
                  <a:pt x="117855" y="278003"/>
                </a:lnTo>
                <a:lnTo>
                  <a:pt x="124586" y="276225"/>
                </a:lnTo>
                <a:lnTo>
                  <a:pt x="131952" y="274447"/>
                </a:lnTo>
                <a:lnTo>
                  <a:pt x="139191" y="273812"/>
                </a:lnTo>
                <a:lnTo>
                  <a:pt x="547115" y="273812"/>
                </a:lnTo>
                <a:lnTo>
                  <a:pt x="547115" y="199263"/>
                </a:lnTo>
                <a:lnTo>
                  <a:pt x="273557" y="199263"/>
                </a:lnTo>
                <a:lnTo>
                  <a:pt x="204333" y="195327"/>
                </a:lnTo>
                <a:lnTo>
                  <a:pt x="144168" y="184356"/>
                </a:lnTo>
                <a:lnTo>
                  <a:pt x="96694" y="167606"/>
                </a:lnTo>
                <a:lnTo>
                  <a:pt x="65546" y="146333"/>
                </a:lnTo>
                <a:lnTo>
                  <a:pt x="54355" y="121793"/>
                </a:lnTo>
                <a:lnTo>
                  <a:pt x="65546" y="97434"/>
                </a:lnTo>
                <a:lnTo>
                  <a:pt x="96694" y="76154"/>
                </a:lnTo>
                <a:lnTo>
                  <a:pt x="144168" y="59293"/>
                </a:lnTo>
                <a:lnTo>
                  <a:pt x="204333" y="48193"/>
                </a:lnTo>
                <a:lnTo>
                  <a:pt x="273557" y="44196"/>
                </a:lnTo>
                <a:lnTo>
                  <a:pt x="482224" y="44196"/>
                </a:lnTo>
                <a:lnTo>
                  <a:pt x="458597" y="32131"/>
                </a:lnTo>
                <a:lnTo>
                  <a:pt x="418272" y="18162"/>
                </a:lnTo>
                <a:lnTo>
                  <a:pt x="373173" y="8112"/>
                </a:lnTo>
                <a:lnTo>
                  <a:pt x="324526" y="2037"/>
                </a:lnTo>
                <a:lnTo>
                  <a:pt x="273557" y="0"/>
                </a:lnTo>
                <a:close/>
              </a:path>
              <a:path w="547370" h="670560">
                <a:moveTo>
                  <a:pt x="547115" y="273812"/>
                </a:moveTo>
                <a:lnTo>
                  <a:pt x="280924" y="273812"/>
                </a:lnTo>
                <a:lnTo>
                  <a:pt x="295781" y="275171"/>
                </a:lnTo>
                <a:lnTo>
                  <a:pt x="309292" y="279257"/>
                </a:lnTo>
                <a:lnTo>
                  <a:pt x="340679" y="307439"/>
                </a:lnTo>
                <a:lnTo>
                  <a:pt x="351662" y="353695"/>
                </a:lnTo>
                <a:lnTo>
                  <a:pt x="350420" y="371439"/>
                </a:lnTo>
                <a:lnTo>
                  <a:pt x="346678" y="387350"/>
                </a:lnTo>
                <a:lnTo>
                  <a:pt x="340411" y="401450"/>
                </a:lnTo>
                <a:lnTo>
                  <a:pt x="331597" y="413766"/>
                </a:lnTo>
                <a:lnTo>
                  <a:pt x="330961" y="414274"/>
                </a:lnTo>
                <a:lnTo>
                  <a:pt x="330326" y="414274"/>
                </a:lnTo>
                <a:lnTo>
                  <a:pt x="329691" y="414909"/>
                </a:lnTo>
                <a:lnTo>
                  <a:pt x="329691" y="415544"/>
                </a:lnTo>
                <a:lnTo>
                  <a:pt x="329183" y="416179"/>
                </a:lnTo>
                <a:lnTo>
                  <a:pt x="328549" y="416179"/>
                </a:lnTo>
                <a:lnTo>
                  <a:pt x="366395" y="454914"/>
                </a:lnTo>
                <a:lnTo>
                  <a:pt x="547115" y="454914"/>
                </a:lnTo>
                <a:lnTo>
                  <a:pt x="547115" y="433705"/>
                </a:lnTo>
                <a:lnTo>
                  <a:pt x="376808" y="433705"/>
                </a:lnTo>
                <a:lnTo>
                  <a:pt x="376808" y="276225"/>
                </a:lnTo>
                <a:lnTo>
                  <a:pt x="547115" y="276225"/>
                </a:lnTo>
                <a:lnTo>
                  <a:pt x="547115" y="273812"/>
                </a:lnTo>
                <a:close/>
              </a:path>
              <a:path w="547370" h="670560">
                <a:moveTo>
                  <a:pt x="154431" y="301625"/>
                </a:moveTo>
                <a:lnTo>
                  <a:pt x="141604" y="301625"/>
                </a:lnTo>
                <a:lnTo>
                  <a:pt x="138556" y="302895"/>
                </a:lnTo>
                <a:lnTo>
                  <a:pt x="135508" y="303530"/>
                </a:lnTo>
                <a:lnTo>
                  <a:pt x="123951" y="314960"/>
                </a:lnTo>
                <a:lnTo>
                  <a:pt x="123951" y="319786"/>
                </a:lnTo>
                <a:lnTo>
                  <a:pt x="124586" y="322199"/>
                </a:lnTo>
                <a:lnTo>
                  <a:pt x="125729" y="324739"/>
                </a:lnTo>
                <a:lnTo>
                  <a:pt x="127000" y="326517"/>
                </a:lnTo>
                <a:lnTo>
                  <a:pt x="129412" y="328295"/>
                </a:lnTo>
                <a:lnTo>
                  <a:pt x="131952" y="330708"/>
                </a:lnTo>
                <a:lnTo>
                  <a:pt x="133730" y="332613"/>
                </a:lnTo>
                <a:lnTo>
                  <a:pt x="136778" y="334391"/>
                </a:lnTo>
                <a:lnTo>
                  <a:pt x="144145" y="337947"/>
                </a:lnTo>
                <a:lnTo>
                  <a:pt x="147827" y="339852"/>
                </a:lnTo>
                <a:lnTo>
                  <a:pt x="152019" y="341630"/>
                </a:lnTo>
                <a:lnTo>
                  <a:pt x="158114" y="344043"/>
                </a:lnTo>
                <a:lnTo>
                  <a:pt x="163702" y="347091"/>
                </a:lnTo>
                <a:lnTo>
                  <a:pt x="167894" y="350139"/>
                </a:lnTo>
                <a:lnTo>
                  <a:pt x="172847" y="352552"/>
                </a:lnTo>
                <a:lnTo>
                  <a:pt x="177037" y="356235"/>
                </a:lnTo>
                <a:lnTo>
                  <a:pt x="180085" y="359791"/>
                </a:lnTo>
                <a:lnTo>
                  <a:pt x="183769" y="363474"/>
                </a:lnTo>
                <a:lnTo>
                  <a:pt x="186181" y="367665"/>
                </a:lnTo>
                <a:lnTo>
                  <a:pt x="188086" y="372491"/>
                </a:lnTo>
                <a:lnTo>
                  <a:pt x="189864" y="377317"/>
                </a:lnTo>
                <a:lnTo>
                  <a:pt x="191134" y="382778"/>
                </a:lnTo>
                <a:lnTo>
                  <a:pt x="191134" y="398018"/>
                </a:lnTo>
                <a:lnTo>
                  <a:pt x="173354" y="425831"/>
                </a:lnTo>
                <a:lnTo>
                  <a:pt x="167894" y="429514"/>
                </a:lnTo>
                <a:lnTo>
                  <a:pt x="161798" y="432562"/>
                </a:lnTo>
                <a:lnTo>
                  <a:pt x="154431" y="433705"/>
                </a:lnTo>
                <a:lnTo>
                  <a:pt x="147192" y="435483"/>
                </a:lnTo>
                <a:lnTo>
                  <a:pt x="139826" y="436118"/>
                </a:lnTo>
                <a:lnTo>
                  <a:pt x="278383" y="436118"/>
                </a:lnTo>
                <a:lnTo>
                  <a:pt x="263080" y="434758"/>
                </a:lnTo>
                <a:lnTo>
                  <a:pt x="249176" y="430657"/>
                </a:lnTo>
                <a:lnTo>
                  <a:pt x="217098" y="402498"/>
                </a:lnTo>
                <a:lnTo>
                  <a:pt x="205788" y="357393"/>
                </a:lnTo>
                <a:lnTo>
                  <a:pt x="205779" y="356235"/>
                </a:lnTo>
                <a:lnTo>
                  <a:pt x="207101" y="339322"/>
                </a:lnTo>
                <a:lnTo>
                  <a:pt x="211105" y="323389"/>
                </a:lnTo>
                <a:lnTo>
                  <a:pt x="216076" y="312547"/>
                </a:lnTo>
                <a:lnTo>
                  <a:pt x="184403" y="312547"/>
                </a:lnTo>
                <a:lnTo>
                  <a:pt x="181990" y="310769"/>
                </a:lnTo>
                <a:lnTo>
                  <a:pt x="178942" y="308991"/>
                </a:lnTo>
                <a:lnTo>
                  <a:pt x="175895" y="307721"/>
                </a:lnTo>
                <a:lnTo>
                  <a:pt x="173354" y="306451"/>
                </a:lnTo>
                <a:lnTo>
                  <a:pt x="170306" y="305308"/>
                </a:lnTo>
                <a:lnTo>
                  <a:pt x="167258" y="304038"/>
                </a:lnTo>
                <a:lnTo>
                  <a:pt x="164210" y="303530"/>
                </a:lnTo>
                <a:lnTo>
                  <a:pt x="160654" y="302895"/>
                </a:lnTo>
                <a:lnTo>
                  <a:pt x="154431" y="301625"/>
                </a:lnTo>
                <a:close/>
              </a:path>
              <a:path w="547370" h="670560">
                <a:moveTo>
                  <a:pt x="299847" y="433705"/>
                </a:moveTo>
                <a:lnTo>
                  <a:pt x="293115" y="435483"/>
                </a:lnTo>
                <a:lnTo>
                  <a:pt x="285750" y="436118"/>
                </a:lnTo>
                <a:lnTo>
                  <a:pt x="302072" y="436118"/>
                </a:lnTo>
                <a:lnTo>
                  <a:pt x="299847" y="433705"/>
                </a:lnTo>
                <a:close/>
              </a:path>
              <a:path w="547370" h="670560">
                <a:moveTo>
                  <a:pt x="547115" y="276225"/>
                </a:moveTo>
                <a:lnTo>
                  <a:pt x="409701" y="276225"/>
                </a:lnTo>
                <a:lnTo>
                  <a:pt x="409701" y="404622"/>
                </a:lnTo>
                <a:lnTo>
                  <a:pt x="465327" y="404622"/>
                </a:lnTo>
                <a:lnTo>
                  <a:pt x="465327" y="433705"/>
                </a:lnTo>
                <a:lnTo>
                  <a:pt x="547115" y="433705"/>
                </a:lnTo>
                <a:lnTo>
                  <a:pt x="547115" y="276225"/>
                </a:lnTo>
                <a:close/>
              </a:path>
              <a:path w="547370" h="670560">
                <a:moveTo>
                  <a:pt x="155701" y="392557"/>
                </a:moveTo>
                <a:lnTo>
                  <a:pt x="89153" y="392557"/>
                </a:lnTo>
                <a:lnTo>
                  <a:pt x="95250" y="398018"/>
                </a:lnTo>
                <a:lnTo>
                  <a:pt x="101980" y="401574"/>
                </a:lnTo>
                <a:lnTo>
                  <a:pt x="108711" y="404622"/>
                </a:lnTo>
                <a:lnTo>
                  <a:pt x="116077" y="407035"/>
                </a:lnTo>
                <a:lnTo>
                  <a:pt x="123316" y="408305"/>
                </a:lnTo>
                <a:lnTo>
                  <a:pt x="138049" y="408305"/>
                </a:lnTo>
                <a:lnTo>
                  <a:pt x="141604" y="407035"/>
                </a:lnTo>
                <a:lnTo>
                  <a:pt x="144652" y="406400"/>
                </a:lnTo>
                <a:lnTo>
                  <a:pt x="147192" y="405257"/>
                </a:lnTo>
                <a:lnTo>
                  <a:pt x="148971" y="403987"/>
                </a:lnTo>
                <a:lnTo>
                  <a:pt x="151383" y="402209"/>
                </a:lnTo>
                <a:lnTo>
                  <a:pt x="153288" y="401066"/>
                </a:lnTo>
                <a:lnTo>
                  <a:pt x="153924" y="398526"/>
                </a:lnTo>
                <a:lnTo>
                  <a:pt x="155066" y="396748"/>
                </a:lnTo>
                <a:lnTo>
                  <a:pt x="155701" y="394970"/>
                </a:lnTo>
                <a:lnTo>
                  <a:pt x="155701" y="392557"/>
                </a:lnTo>
                <a:close/>
              </a:path>
              <a:path w="547370" h="670560">
                <a:moveTo>
                  <a:pt x="280924" y="273812"/>
                </a:moveTo>
                <a:lnTo>
                  <a:pt x="155066" y="273812"/>
                </a:lnTo>
                <a:lnTo>
                  <a:pt x="161798" y="274447"/>
                </a:lnTo>
                <a:lnTo>
                  <a:pt x="167894" y="274955"/>
                </a:lnTo>
                <a:lnTo>
                  <a:pt x="179577" y="277368"/>
                </a:lnTo>
                <a:lnTo>
                  <a:pt x="184403" y="279908"/>
                </a:lnTo>
                <a:lnTo>
                  <a:pt x="184403" y="312547"/>
                </a:lnTo>
                <a:lnTo>
                  <a:pt x="216076" y="312547"/>
                </a:lnTo>
                <a:lnTo>
                  <a:pt x="250316" y="279638"/>
                </a:lnTo>
                <a:lnTo>
                  <a:pt x="264787" y="275278"/>
                </a:lnTo>
                <a:lnTo>
                  <a:pt x="280924" y="273812"/>
                </a:lnTo>
                <a:close/>
              </a:path>
              <a:path w="547370" h="670560">
                <a:moveTo>
                  <a:pt x="482224" y="44196"/>
                </a:moveTo>
                <a:lnTo>
                  <a:pt x="273557" y="44196"/>
                </a:lnTo>
                <a:lnTo>
                  <a:pt x="342782" y="48193"/>
                </a:lnTo>
                <a:lnTo>
                  <a:pt x="402947" y="59293"/>
                </a:lnTo>
                <a:lnTo>
                  <a:pt x="450421" y="76154"/>
                </a:lnTo>
                <a:lnTo>
                  <a:pt x="481569" y="97434"/>
                </a:lnTo>
                <a:lnTo>
                  <a:pt x="492759" y="121793"/>
                </a:lnTo>
                <a:lnTo>
                  <a:pt x="481569" y="146333"/>
                </a:lnTo>
                <a:lnTo>
                  <a:pt x="450421" y="167606"/>
                </a:lnTo>
                <a:lnTo>
                  <a:pt x="402947" y="184356"/>
                </a:lnTo>
                <a:lnTo>
                  <a:pt x="342782" y="195327"/>
                </a:lnTo>
                <a:lnTo>
                  <a:pt x="273557" y="199263"/>
                </a:lnTo>
                <a:lnTo>
                  <a:pt x="547115" y="199263"/>
                </a:lnTo>
                <a:lnTo>
                  <a:pt x="547115" y="133223"/>
                </a:lnTo>
                <a:lnTo>
                  <a:pt x="546480" y="132715"/>
                </a:lnTo>
                <a:lnTo>
                  <a:pt x="547115" y="130175"/>
                </a:lnTo>
                <a:lnTo>
                  <a:pt x="547115" y="128397"/>
                </a:lnTo>
                <a:lnTo>
                  <a:pt x="541261" y="100236"/>
                </a:lnTo>
                <a:lnTo>
                  <a:pt x="524144" y="74358"/>
                </a:lnTo>
                <a:lnTo>
                  <a:pt x="496377" y="51423"/>
                </a:lnTo>
                <a:lnTo>
                  <a:pt x="482224" y="44196"/>
                </a:lnTo>
                <a:close/>
              </a:path>
            </a:pathLst>
          </a:custGeom>
          <a:solidFill>
            <a:srgbClr val="7B7B7B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8110823" y="4263932"/>
            <a:ext cx="77752" cy="10418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6272760" y="4220390"/>
            <a:ext cx="822878" cy="347293"/>
          </a:xfrm>
          <a:custGeom>
            <a:avLst/>
            <a:gdLst/>
            <a:ahLst/>
            <a:cxnLst/>
            <a:rect l="l" t="t" r="r" b="b"/>
            <a:pathLst>
              <a:path w="806450" h="340360">
                <a:moveTo>
                  <a:pt x="636270" y="0"/>
                </a:moveTo>
                <a:lnTo>
                  <a:pt x="636270" y="84962"/>
                </a:lnTo>
                <a:lnTo>
                  <a:pt x="0" y="84962"/>
                </a:lnTo>
                <a:lnTo>
                  <a:pt x="0" y="254888"/>
                </a:lnTo>
                <a:lnTo>
                  <a:pt x="636270" y="254888"/>
                </a:lnTo>
                <a:lnTo>
                  <a:pt x="636270" y="339851"/>
                </a:lnTo>
                <a:lnTo>
                  <a:pt x="806196" y="169925"/>
                </a:lnTo>
                <a:lnTo>
                  <a:pt x="63627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0159596" y="957389"/>
            <a:ext cx="1998880" cy="782236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881865" marR="5184" indent="-869553">
              <a:spcBef>
                <a:spcPts val="102"/>
              </a:spcBef>
            </a:pPr>
            <a:r>
              <a:rPr sz="2449" spc="-5" dirty="0">
                <a:solidFill>
                  <a:srgbClr val="505050"/>
                </a:solidFill>
                <a:latin typeface="Segoe UI"/>
                <a:cs typeface="Segoe UI"/>
              </a:rPr>
              <a:t>CO</a:t>
            </a:r>
            <a:r>
              <a:rPr sz="2449" dirty="0">
                <a:solidFill>
                  <a:srgbClr val="505050"/>
                </a:solidFill>
                <a:latin typeface="Segoe UI"/>
                <a:cs typeface="Segoe UI"/>
              </a:rPr>
              <a:t>N</a:t>
            </a:r>
            <a:r>
              <a:rPr sz="2449" spc="-5" dirty="0">
                <a:solidFill>
                  <a:srgbClr val="505050"/>
                </a:solidFill>
                <a:latin typeface="Segoe UI"/>
                <a:cs typeface="Segoe UI"/>
              </a:rPr>
              <a:t>S</a:t>
            </a:r>
            <a:r>
              <a:rPr sz="2449" spc="-10" dirty="0">
                <a:solidFill>
                  <a:srgbClr val="505050"/>
                </a:solidFill>
                <a:latin typeface="Segoe UI"/>
                <a:cs typeface="Segoe UI"/>
              </a:rPr>
              <a:t>U</a:t>
            </a:r>
            <a:r>
              <a:rPr sz="2449" dirty="0">
                <a:solidFill>
                  <a:srgbClr val="505050"/>
                </a:solidFill>
                <a:latin typeface="Segoe UI"/>
                <a:cs typeface="Segoe UI"/>
              </a:rPr>
              <a:t>MPT</a:t>
            </a:r>
            <a:r>
              <a:rPr sz="2449" spc="-5" dirty="0">
                <a:solidFill>
                  <a:srgbClr val="505050"/>
                </a:solidFill>
                <a:latin typeface="Segoe UI"/>
                <a:cs typeface="Segoe UI"/>
              </a:rPr>
              <a:t>IO  </a:t>
            </a:r>
            <a:r>
              <a:rPr sz="2449" dirty="0">
                <a:solidFill>
                  <a:srgbClr val="505050"/>
                </a:solidFill>
                <a:latin typeface="Segoe UI"/>
                <a:cs typeface="Segoe UI"/>
              </a:rPr>
              <a:t>N</a:t>
            </a:r>
            <a:endParaRPr sz="2449">
              <a:latin typeface="Segoe UI"/>
              <a:cs typeface="Segoe U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903937" y="3282699"/>
            <a:ext cx="592861" cy="592861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88549" y="0"/>
                </a:moveTo>
                <a:lnTo>
                  <a:pt x="241830" y="3546"/>
                </a:lnTo>
                <a:lnTo>
                  <a:pt x="197220" y="14747"/>
                </a:lnTo>
                <a:lnTo>
                  <a:pt x="155157" y="34450"/>
                </a:lnTo>
                <a:lnTo>
                  <a:pt x="116083" y="63500"/>
                </a:lnTo>
                <a:lnTo>
                  <a:pt x="80962" y="94521"/>
                </a:lnTo>
                <a:lnTo>
                  <a:pt x="51968" y="129872"/>
                </a:lnTo>
                <a:lnTo>
                  <a:pt x="29237" y="168708"/>
                </a:lnTo>
                <a:lnTo>
                  <a:pt x="12908" y="210186"/>
                </a:lnTo>
                <a:lnTo>
                  <a:pt x="3116" y="253460"/>
                </a:lnTo>
                <a:lnTo>
                  <a:pt x="0" y="297686"/>
                </a:lnTo>
                <a:lnTo>
                  <a:pt x="3695" y="342021"/>
                </a:lnTo>
                <a:lnTo>
                  <a:pt x="14340" y="385620"/>
                </a:lnTo>
                <a:lnTo>
                  <a:pt x="32072" y="427639"/>
                </a:lnTo>
                <a:lnTo>
                  <a:pt x="57028" y="467233"/>
                </a:lnTo>
                <a:lnTo>
                  <a:pt x="95505" y="508629"/>
                </a:lnTo>
                <a:lnTo>
                  <a:pt x="139200" y="540456"/>
                </a:lnTo>
                <a:lnTo>
                  <a:pt x="186808" y="562924"/>
                </a:lnTo>
                <a:lnTo>
                  <a:pt x="237026" y="576249"/>
                </a:lnTo>
                <a:lnTo>
                  <a:pt x="288549" y="580644"/>
                </a:lnTo>
                <a:lnTo>
                  <a:pt x="336035" y="577812"/>
                </a:lnTo>
                <a:lnTo>
                  <a:pt x="382211" y="568182"/>
                </a:lnTo>
                <a:lnTo>
                  <a:pt x="425816" y="550050"/>
                </a:lnTo>
                <a:lnTo>
                  <a:pt x="433857" y="544322"/>
                </a:lnTo>
                <a:lnTo>
                  <a:pt x="288549" y="544322"/>
                </a:lnTo>
                <a:lnTo>
                  <a:pt x="247115" y="540847"/>
                </a:lnTo>
                <a:lnTo>
                  <a:pt x="205681" y="530145"/>
                </a:lnTo>
                <a:lnTo>
                  <a:pt x="165962" y="511800"/>
                </a:lnTo>
                <a:lnTo>
                  <a:pt x="129672" y="485394"/>
                </a:lnTo>
                <a:lnTo>
                  <a:pt x="127955" y="461940"/>
                </a:lnTo>
                <a:lnTo>
                  <a:pt x="129553" y="435483"/>
                </a:lnTo>
                <a:lnTo>
                  <a:pt x="84206" y="435483"/>
                </a:lnTo>
                <a:lnTo>
                  <a:pt x="58065" y="390045"/>
                </a:lnTo>
                <a:lnTo>
                  <a:pt x="42888" y="341220"/>
                </a:lnTo>
                <a:lnTo>
                  <a:pt x="38295" y="290893"/>
                </a:lnTo>
                <a:lnTo>
                  <a:pt x="43904" y="240947"/>
                </a:lnTo>
                <a:lnTo>
                  <a:pt x="59335" y="193265"/>
                </a:lnTo>
                <a:lnTo>
                  <a:pt x="84206" y="149733"/>
                </a:lnTo>
                <a:lnTo>
                  <a:pt x="105357" y="149733"/>
                </a:lnTo>
                <a:lnTo>
                  <a:pt x="104651" y="133631"/>
                </a:lnTo>
                <a:lnTo>
                  <a:pt x="106939" y="113411"/>
                </a:lnTo>
                <a:lnTo>
                  <a:pt x="115652" y="107340"/>
                </a:lnTo>
                <a:lnTo>
                  <a:pt x="122258" y="102092"/>
                </a:lnTo>
                <a:lnTo>
                  <a:pt x="128031" y="96819"/>
                </a:lnTo>
                <a:lnTo>
                  <a:pt x="134244" y="90677"/>
                </a:lnTo>
                <a:lnTo>
                  <a:pt x="144507" y="84538"/>
                </a:lnTo>
                <a:lnTo>
                  <a:pt x="155199" y="78803"/>
                </a:lnTo>
                <a:lnTo>
                  <a:pt x="166748" y="72211"/>
                </a:lnTo>
                <a:lnTo>
                  <a:pt x="179583" y="63500"/>
                </a:lnTo>
                <a:lnTo>
                  <a:pt x="227346" y="63500"/>
                </a:lnTo>
                <a:lnTo>
                  <a:pt x="272733" y="40909"/>
                </a:lnTo>
                <a:lnTo>
                  <a:pt x="434277" y="40766"/>
                </a:lnTo>
                <a:lnTo>
                  <a:pt x="416215" y="30035"/>
                </a:lnTo>
                <a:lnTo>
                  <a:pt x="374791" y="13429"/>
                </a:lnTo>
                <a:lnTo>
                  <a:pt x="331857" y="3377"/>
                </a:lnTo>
                <a:lnTo>
                  <a:pt x="288549" y="0"/>
                </a:lnTo>
                <a:close/>
              </a:path>
              <a:path w="581025" h="581025">
                <a:moveTo>
                  <a:pt x="523670" y="462661"/>
                </a:moveTo>
                <a:lnTo>
                  <a:pt x="365765" y="462661"/>
                </a:lnTo>
                <a:lnTo>
                  <a:pt x="395435" y="467947"/>
                </a:lnTo>
                <a:lnTo>
                  <a:pt x="422534" y="470662"/>
                </a:lnTo>
                <a:lnTo>
                  <a:pt x="446203" y="471662"/>
                </a:lnTo>
                <a:lnTo>
                  <a:pt x="465587" y="471805"/>
                </a:lnTo>
                <a:lnTo>
                  <a:pt x="460161" y="477873"/>
                </a:lnTo>
                <a:lnTo>
                  <a:pt x="407331" y="515604"/>
                </a:lnTo>
                <a:lnTo>
                  <a:pt x="369146" y="531272"/>
                </a:lnTo>
                <a:lnTo>
                  <a:pt x="329270" y="540988"/>
                </a:lnTo>
                <a:lnTo>
                  <a:pt x="288549" y="544322"/>
                </a:lnTo>
                <a:lnTo>
                  <a:pt x="433857" y="544322"/>
                </a:lnTo>
                <a:lnTo>
                  <a:pt x="465587" y="521716"/>
                </a:lnTo>
                <a:lnTo>
                  <a:pt x="500703" y="490694"/>
                </a:lnTo>
                <a:lnTo>
                  <a:pt x="523670" y="462661"/>
                </a:lnTo>
                <a:close/>
              </a:path>
              <a:path w="581025" h="581025">
                <a:moveTo>
                  <a:pt x="261523" y="367411"/>
                </a:moveTo>
                <a:lnTo>
                  <a:pt x="179583" y="367411"/>
                </a:lnTo>
                <a:lnTo>
                  <a:pt x="183778" y="370838"/>
                </a:lnTo>
                <a:lnTo>
                  <a:pt x="189235" y="374253"/>
                </a:lnTo>
                <a:lnTo>
                  <a:pt x="195549" y="377644"/>
                </a:lnTo>
                <a:lnTo>
                  <a:pt x="202316" y="381000"/>
                </a:lnTo>
                <a:lnTo>
                  <a:pt x="240304" y="407114"/>
                </a:lnTo>
                <a:lnTo>
                  <a:pt x="257840" y="418058"/>
                </a:lnTo>
                <a:lnTo>
                  <a:pt x="274960" y="426466"/>
                </a:lnTo>
                <a:lnTo>
                  <a:pt x="275815" y="436586"/>
                </a:lnTo>
                <a:lnTo>
                  <a:pt x="302435" y="476234"/>
                </a:lnTo>
                <a:lnTo>
                  <a:pt x="321442" y="482568"/>
                </a:lnTo>
                <a:lnTo>
                  <a:pt x="342162" y="481234"/>
                </a:lnTo>
                <a:lnTo>
                  <a:pt x="361193" y="471805"/>
                </a:lnTo>
                <a:lnTo>
                  <a:pt x="361193" y="467233"/>
                </a:lnTo>
                <a:lnTo>
                  <a:pt x="365765" y="462661"/>
                </a:lnTo>
                <a:lnTo>
                  <a:pt x="523670" y="462661"/>
                </a:lnTo>
                <a:lnTo>
                  <a:pt x="529665" y="455343"/>
                </a:lnTo>
                <a:lnTo>
                  <a:pt x="540263" y="437165"/>
                </a:lnTo>
                <a:lnTo>
                  <a:pt x="455395" y="437165"/>
                </a:lnTo>
                <a:lnTo>
                  <a:pt x="418934" y="435411"/>
                </a:lnTo>
                <a:lnTo>
                  <a:pt x="374782" y="426466"/>
                </a:lnTo>
                <a:lnTo>
                  <a:pt x="374782" y="421894"/>
                </a:lnTo>
                <a:lnTo>
                  <a:pt x="370337" y="412750"/>
                </a:lnTo>
                <a:lnTo>
                  <a:pt x="365765" y="403733"/>
                </a:lnTo>
                <a:lnTo>
                  <a:pt x="352644" y="392662"/>
                </a:lnTo>
                <a:lnTo>
                  <a:pt x="345474" y="390144"/>
                </a:lnTo>
                <a:lnTo>
                  <a:pt x="302138" y="390144"/>
                </a:lnTo>
                <a:lnTo>
                  <a:pt x="282518" y="379862"/>
                </a:lnTo>
                <a:lnTo>
                  <a:pt x="264149" y="369141"/>
                </a:lnTo>
                <a:lnTo>
                  <a:pt x="261523" y="367411"/>
                </a:lnTo>
                <a:close/>
              </a:path>
              <a:path w="581025" h="581025">
                <a:moveTo>
                  <a:pt x="518150" y="344805"/>
                </a:moveTo>
                <a:lnTo>
                  <a:pt x="479303" y="344805"/>
                </a:lnTo>
                <a:lnTo>
                  <a:pt x="495352" y="354855"/>
                </a:lnTo>
                <a:lnTo>
                  <a:pt x="520736" y="371576"/>
                </a:lnTo>
                <a:lnTo>
                  <a:pt x="529214" y="376555"/>
                </a:lnTo>
                <a:lnTo>
                  <a:pt x="524947" y="390155"/>
                </a:lnTo>
                <a:lnTo>
                  <a:pt x="518990" y="403733"/>
                </a:lnTo>
                <a:lnTo>
                  <a:pt x="511318" y="417310"/>
                </a:lnTo>
                <a:lnTo>
                  <a:pt x="501909" y="430911"/>
                </a:lnTo>
                <a:lnTo>
                  <a:pt x="483331" y="434681"/>
                </a:lnTo>
                <a:lnTo>
                  <a:pt x="455395" y="437165"/>
                </a:lnTo>
                <a:lnTo>
                  <a:pt x="540263" y="437165"/>
                </a:lnTo>
                <a:lnTo>
                  <a:pt x="552308" y="416507"/>
                </a:lnTo>
                <a:lnTo>
                  <a:pt x="568469" y="375029"/>
                </a:lnTo>
                <a:lnTo>
                  <a:pt x="572126" y="358394"/>
                </a:lnTo>
                <a:lnTo>
                  <a:pt x="533786" y="358394"/>
                </a:lnTo>
                <a:lnTo>
                  <a:pt x="526092" y="351414"/>
                </a:lnTo>
                <a:lnTo>
                  <a:pt x="518150" y="344805"/>
                </a:lnTo>
                <a:close/>
              </a:path>
              <a:path w="581025" h="581025">
                <a:moveTo>
                  <a:pt x="105357" y="149733"/>
                </a:moveTo>
                <a:lnTo>
                  <a:pt x="84206" y="149733"/>
                </a:lnTo>
                <a:lnTo>
                  <a:pt x="81205" y="169116"/>
                </a:lnTo>
                <a:lnTo>
                  <a:pt x="80433" y="189313"/>
                </a:lnTo>
                <a:lnTo>
                  <a:pt x="80359" y="193265"/>
                </a:lnTo>
                <a:lnTo>
                  <a:pt x="83634" y="219884"/>
                </a:lnTo>
                <a:lnTo>
                  <a:pt x="93350" y="249555"/>
                </a:lnTo>
                <a:lnTo>
                  <a:pt x="83134" y="271992"/>
                </a:lnTo>
                <a:lnTo>
                  <a:pt x="79729" y="296560"/>
                </a:lnTo>
                <a:lnTo>
                  <a:pt x="83134" y="320295"/>
                </a:lnTo>
                <a:lnTo>
                  <a:pt x="93350" y="340233"/>
                </a:lnTo>
                <a:lnTo>
                  <a:pt x="102367" y="349250"/>
                </a:lnTo>
                <a:lnTo>
                  <a:pt x="96368" y="370421"/>
                </a:lnTo>
                <a:lnTo>
                  <a:pt x="91575" y="392662"/>
                </a:lnTo>
                <a:lnTo>
                  <a:pt x="87704" y="414383"/>
                </a:lnTo>
                <a:lnTo>
                  <a:pt x="84206" y="435483"/>
                </a:lnTo>
                <a:lnTo>
                  <a:pt x="129553" y="435483"/>
                </a:lnTo>
                <a:lnTo>
                  <a:pt x="129656" y="433784"/>
                </a:lnTo>
                <a:lnTo>
                  <a:pt x="134762" y="403080"/>
                </a:lnTo>
                <a:lnTo>
                  <a:pt x="143261" y="371983"/>
                </a:lnTo>
                <a:lnTo>
                  <a:pt x="152758" y="371911"/>
                </a:lnTo>
                <a:lnTo>
                  <a:pt x="161422" y="371411"/>
                </a:lnTo>
                <a:lnTo>
                  <a:pt x="170085" y="370054"/>
                </a:lnTo>
                <a:lnTo>
                  <a:pt x="179583" y="367411"/>
                </a:lnTo>
                <a:lnTo>
                  <a:pt x="261523" y="367411"/>
                </a:lnTo>
                <a:lnTo>
                  <a:pt x="246613" y="357586"/>
                </a:lnTo>
                <a:lnTo>
                  <a:pt x="229494" y="344805"/>
                </a:lnTo>
                <a:lnTo>
                  <a:pt x="225049" y="340233"/>
                </a:lnTo>
                <a:lnTo>
                  <a:pt x="215905" y="331088"/>
                </a:lnTo>
                <a:lnTo>
                  <a:pt x="223548" y="313346"/>
                </a:lnTo>
                <a:lnTo>
                  <a:pt x="226096" y="294306"/>
                </a:lnTo>
                <a:lnTo>
                  <a:pt x="223548" y="274385"/>
                </a:lnTo>
                <a:lnTo>
                  <a:pt x="215905" y="254000"/>
                </a:lnTo>
                <a:lnTo>
                  <a:pt x="220477" y="254000"/>
                </a:lnTo>
                <a:lnTo>
                  <a:pt x="225049" y="249555"/>
                </a:lnTo>
                <a:lnTo>
                  <a:pt x="225049" y="244983"/>
                </a:lnTo>
                <a:lnTo>
                  <a:pt x="242668" y="228790"/>
                </a:lnTo>
                <a:lnTo>
                  <a:pt x="250837" y="222250"/>
                </a:lnTo>
                <a:lnTo>
                  <a:pt x="125100" y="222250"/>
                </a:lnTo>
                <a:lnTo>
                  <a:pt x="112029" y="189313"/>
                </a:lnTo>
                <a:lnTo>
                  <a:pt x="105780" y="159353"/>
                </a:lnTo>
                <a:lnTo>
                  <a:pt x="105357" y="149733"/>
                </a:lnTo>
                <a:close/>
              </a:path>
              <a:path w="581025" h="581025">
                <a:moveTo>
                  <a:pt x="317830" y="385855"/>
                </a:moveTo>
                <a:lnTo>
                  <a:pt x="302138" y="390144"/>
                </a:lnTo>
                <a:lnTo>
                  <a:pt x="345474" y="390144"/>
                </a:lnTo>
                <a:lnTo>
                  <a:pt x="335666" y="386699"/>
                </a:lnTo>
                <a:lnTo>
                  <a:pt x="317830" y="385855"/>
                </a:lnTo>
                <a:close/>
              </a:path>
              <a:path w="581025" h="581025">
                <a:moveTo>
                  <a:pt x="529060" y="131572"/>
                </a:moveTo>
                <a:lnTo>
                  <a:pt x="488320" y="131572"/>
                </a:lnTo>
                <a:lnTo>
                  <a:pt x="488320" y="136144"/>
                </a:lnTo>
                <a:lnTo>
                  <a:pt x="492892" y="136144"/>
                </a:lnTo>
                <a:lnTo>
                  <a:pt x="518054" y="177948"/>
                </a:lnTo>
                <a:lnTo>
                  <a:pt x="534078" y="221526"/>
                </a:lnTo>
                <a:lnTo>
                  <a:pt x="541611" y="266427"/>
                </a:lnTo>
                <a:lnTo>
                  <a:pt x="541298" y="312200"/>
                </a:lnTo>
                <a:lnTo>
                  <a:pt x="533786" y="358394"/>
                </a:lnTo>
                <a:lnTo>
                  <a:pt x="572126" y="358394"/>
                </a:lnTo>
                <a:lnTo>
                  <a:pt x="577982" y="331755"/>
                </a:lnTo>
                <a:lnTo>
                  <a:pt x="580682" y="287529"/>
                </a:lnTo>
                <a:lnTo>
                  <a:pt x="576406" y="243194"/>
                </a:lnTo>
                <a:lnTo>
                  <a:pt x="564988" y="199595"/>
                </a:lnTo>
                <a:lnTo>
                  <a:pt x="546264" y="157576"/>
                </a:lnTo>
                <a:lnTo>
                  <a:pt x="529060" y="131572"/>
                </a:lnTo>
                <a:close/>
              </a:path>
              <a:path w="581025" h="581025">
                <a:moveTo>
                  <a:pt x="343460" y="190500"/>
                </a:moveTo>
                <a:lnTo>
                  <a:pt x="293121" y="190500"/>
                </a:lnTo>
                <a:lnTo>
                  <a:pt x="317647" y="210903"/>
                </a:lnTo>
                <a:lnTo>
                  <a:pt x="368416" y="251757"/>
                </a:lnTo>
                <a:lnTo>
                  <a:pt x="392943" y="272161"/>
                </a:lnTo>
                <a:lnTo>
                  <a:pt x="388585" y="289119"/>
                </a:lnTo>
                <a:lnTo>
                  <a:pt x="388466" y="305625"/>
                </a:lnTo>
                <a:lnTo>
                  <a:pt x="391728" y="321274"/>
                </a:lnTo>
                <a:lnTo>
                  <a:pt x="397515" y="335661"/>
                </a:lnTo>
                <a:lnTo>
                  <a:pt x="414044" y="349216"/>
                </a:lnTo>
                <a:lnTo>
                  <a:pt x="434408" y="355520"/>
                </a:lnTo>
                <a:lnTo>
                  <a:pt x="455629" y="354181"/>
                </a:lnTo>
                <a:lnTo>
                  <a:pt x="474731" y="344805"/>
                </a:lnTo>
                <a:lnTo>
                  <a:pt x="518150" y="344805"/>
                </a:lnTo>
                <a:lnTo>
                  <a:pt x="516720" y="343614"/>
                </a:lnTo>
                <a:lnTo>
                  <a:pt x="505657" y="334123"/>
                </a:lnTo>
                <a:lnTo>
                  <a:pt x="492892" y="322072"/>
                </a:lnTo>
                <a:lnTo>
                  <a:pt x="494608" y="310451"/>
                </a:lnTo>
                <a:lnTo>
                  <a:pt x="492907" y="297116"/>
                </a:lnTo>
                <a:lnTo>
                  <a:pt x="487802" y="283781"/>
                </a:lnTo>
                <a:lnTo>
                  <a:pt x="479303" y="272161"/>
                </a:lnTo>
                <a:lnTo>
                  <a:pt x="467690" y="258572"/>
                </a:lnTo>
                <a:lnTo>
                  <a:pt x="411104" y="258572"/>
                </a:lnTo>
                <a:lnTo>
                  <a:pt x="392629" y="238168"/>
                </a:lnTo>
                <a:lnTo>
                  <a:pt x="371921" y="217677"/>
                </a:lnTo>
                <a:lnTo>
                  <a:pt x="350489" y="197314"/>
                </a:lnTo>
                <a:lnTo>
                  <a:pt x="343460" y="190500"/>
                </a:lnTo>
                <a:close/>
              </a:path>
              <a:path w="581025" h="581025">
                <a:moveTo>
                  <a:pt x="448584" y="250078"/>
                </a:moveTo>
                <a:lnTo>
                  <a:pt x="429421" y="251140"/>
                </a:lnTo>
                <a:lnTo>
                  <a:pt x="411104" y="258572"/>
                </a:lnTo>
                <a:lnTo>
                  <a:pt x="467690" y="258572"/>
                </a:lnTo>
                <a:lnTo>
                  <a:pt x="466057" y="256661"/>
                </a:lnTo>
                <a:lnTo>
                  <a:pt x="448584" y="250078"/>
                </a:lnTo>
                <a:close/>
              </a:path>
              <a:path w="581025" h="581025">
                <a:moveTo>
                  <a:pt x="227346" y="63500"/>
                </a:moveTo>
                <a:lnTo>
                  <a:pt x="179583" y="63500"/>
                </a:lnTo>
                <a:lnTo>
                  <a:pt x="194059" y="86528"/>
                </a:lnTo>
                <a:lnTo>
                  <a:pt x="210237" y="108283"/>
                </a:lnTo>
                <a:lnTo>
                  <a:pt x="228107" y="129204"/>
                </a:lnTo>
                <a:lnTo>
                  <a:pt x="247655" y="149733"/>
                </a:lnTo>
                <a:lnTo>
                  <a:pt x="194702" y="192416"/>
                </a:lnTo>
                <a:lnTo>
                  <a:pt x="175011" y="208661"/>
                </a:lnTo>
                <a:lnTo>
                  <a:pt x="175011" y="213233"/>
                </a:lnTo>
                <a:lnTo>
                  <a:pt x="170566" y="217677"/>
                </a:lnTo>
                <a:lnTo>
                  <a:pt x="155782" y="217749"/>
                </a:lnTo>
                <a:lnTo>
                  <a:pt x="145547" y="218249"/>
                </a:lnTo>
                <a:lnTo>
                  <a:pt x="135311" y="219606"/>
                </a:lnTo>
                <a:lnTo>
                  <a:pt x="125100" y="222250"/>
                </a:lnTo>
                <a:lnTo>
                  <a:pt x="250837" y="222250"/>
                </a:lnTo>
                <a:lnTo>
                  <a:pt x="260751" y="214312"/>
                </a:lnTo>
                <a:lnTo>
                  <a:pt x="293121" y="190500"/>
                </a:lnTo>
                <a:lnTo>
                  <a:pt x="343460" y="190500"/>
                </a:lnTo>
                <a:lnTo>
                  <a:pt x="329443" y="176911"/>
                </a:lnTo>
                <a:lnTo>
                  <a:pt x="389379" y="150699"/>
                </a:lnTo>
                <a:lnTo>
                  <a:pt x="437837" y="137239"/>
                </a:lnTo>
                <a:lnTo>
                  <a:pt x="471818" y="132280"/>
                </a:lnTo>
                <a:lnTo>
                  <a:pt x="488320" y="131572"/>
                </a:lnTo>
                <a:lnTo>
                  <a:pt x="529060" y="131572"/>
                </a:lnTo>
                <a:lnTo>
                  <a:pt x="526035" y="127000"/>
                </a:lnTo>
                <a:lnTo>
                  <a:pt x="288549" y="127000"/>
                </a:lnTo>
                <a:lnTo>
                  <a:pt x="268929" y="109239"/>
                </a:lnTo>
                <a:lnTo>
                  <a:pt x="250560" y="90170"/>
                </a:lnTo>
                <a:lnTo>
                  <a:pt x="233024" y="70242"/>
                </a:lnTo>
                <a:lnTo>
                  <a:pt x="227346" y="63500"/>
                </a:lnTo>
                <a:close/>
              </a:path>
              <a:path w="581025" h="581025">
                <a:moveTo>
                  <a:pt x="422012" y="95103"/>
                </a:moveTo>
                <a:lnTo>
                  <a:pt x="381084" y="96361"/>
                </a:lnTo>
                <a:lnTo>
                  <a:pt x="335894" y="106144"/>
                </a:lnTo>
                <a:lnTo>
                  <a:pt x="288549" y="127000"/>
                </a:lnTo>
                <a:lnTo>
                  <a:pt x="526035" y="127000"/>
                </a:lnTo>
                <a:lnTo>
                  <a:pt x="520070" y="117983"/>
                </a:lnTo>
                <a:lnTo>
                  <a:pt x="504704" y="99822"/>
                </a:lnTo>
                <a:lnTo>
                  <a:pt x="456570" y="99822"/>
                </a:lnTo>
                <a:lnTo>
                  <a:pt x="422012" y="95103"/>
                </a:lnTo>
                <a:close/>
              </a:path>
              <a:path w="581025" h="581025">
                <a:moveTo>
                  <a:pt x="434277" y="40766"/>
                </a:moveTo>
                <a:lnTo>
                  <a:pt x="293121" y="40766"/>
                </a:lnTo>
                <a:lnTo>
                  <a:pt x="333983" y="44886"/>
                </a:lnTo>
                <a:lnTo>
                  <a:pt x="374845" y="56673"/>
                </a:lnTo>
                <a:lnTo>
                  <a:pt x="415707" y="75271"/>
                </a:lnTo>
                <a:lnTo>
                  <a:pt x="456570" y="99822"/>
                </a:lnTo>
                <a:lnTo>
                  <a:pt x="504704" y="99822"/>
                </a:lnTo>
                <a:lnTo>
                  <a:pt x="489991" y="82432"/>
                </a:lnTo>
                <a:lnTo>
                  <a:pt x="454994" y="53076"/>
                </a:lnTo>
                <a:lnTo>
                  <a:pt x="434277" y="40766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 txBox="1"/>
          <p:nvPr/>
        </p:nvSpPr>
        <p:spPr>
          <a:xfrm>
            <a:off x="10686756" y="3957976"/>
            <a:ext cx="998468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Web</a:t>
            </a:r>
            <a:r>
              <a:rPr sz="1429" spc="-56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Portals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0874527" y="5260197"/>
            <a:ext cx="726983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Power</a:t>
            </a:r>
            <a:r>
              <a:rPr sz="1429" spc="-77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BI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880359" y="4741331"/>
            <a:ext cx="639512" cy="409495"/>
          </a:xfrm>
          <a:custGeom>
            <a:avLst/>
            <a:gdLst/>
            <a:ahLst/>
            <a:cxnLst/>
            <a:rect l="l" t="t" r="r" b="b"/>
            <a:pathLst>
              <a:path w="626745" h="401320">
                <a:moveTo>
                  <a:pt x="626364" y="349631"/>
                </a:moveTo>
                <a:lnTo>
                  <a:pt x="0" y="349631"/>
                </a:lnTo>
                <a:lnTo>
                  <a:pt x="0" y="400812"/>
                </a:lnTo>
                <a:lnTo>
                  <a:pt x="626364" y="400812"/>
                </a:lnTo>
                <a:lnTo>
                  <a:pt x="626364" y="349631"/>
                </a:lnTo>
                <a:close/>
              </a:path>
              <a:path w="626745" h="401320">
                <a:moveTo>
                  <a:pt x="88900" y="0"/>
                </a:moveTo>
                <a:lnTo>
                  <a:pt x="66454" y="2536"/>
                </a:lnTo>
                <a:lnTo>
                  <a:pt x="52117" y="10668"/>
                </a:lnTo>
                <a:lnTo>
                  <a:pt x="44519" y="25181"/>
                </a:lnTo>
                <a:lnTo>
                  <a:pt x="42291" y="46862"/>
                </a:lnTo>
                <a:lnTo>
                  <a:pt x="43200" y="96833"/>
                </a:lnTo>
                <a:lnTo>
                  <a:pt x="43810" y="146694"/>
                </a:lnTo>
                <a:lnTo>
                  <a:pt x="44180" y="196675"/>
                </a:lnTo>
                <a:lnTo>
                  <a:pt x="44370" y="247005"/>
                </a:lnTo>
                <a:lnTo>
                  <a:pt x="44450" y="349631"/>
                </a:lnTo>
                <a:lnTo>
                  <a:pt x="95250" y="349631"/>
                </a:lnTo>
                <a:lnTo>
                  <a:pt x="95250" y="53340"/>
                </a:lnTo>
                <a:lnTo>
                  <a:pt x="580255" y="53340"/>
                </a:lnTo>
                <a:lnTo>
                  <a:pt x="580161" y="49843"/>
                </a:lnTo>
                <a:lnTo>
                  <a:pt x="567896" y="16287"/>
                </a:lnTo>
                <a:lnTo>
                  <a:pt x="534604" y="3925"/>
                </a:lnTo>
                <a:lnTo>
                  <a:pt x="469773" y="2159"/>
                </a:lnTo>
                <a:lnTo>
                  <a:pt x="143321" y="799"/>
                </a:lnTo>
                <a:lnTo>
                  <a:pt x="88900" y="0"/>
                </a:lnTo>
                <a:close/>
              </a:path>
              <a:path w="626745" h="401320">
                <a:moveTo>
                  <a:pt x="580255" y="53340"/>
                </a:moveTo>
                <a:lnTo>
                  <a:pt x="531114" y="53340"/>
                </a:lnTo>
                <a:lnTo>
                  <a:pt x="531114" y="349631"/>
                </a:lnTo>
                <a:lnTo>
                  <a:pt x="581914" y="349631"/>
                </a:lnTo>
                <a:lnTo>
                  <a:pt x="581914" y="115188"/>
                </a:lnTo>
                <a:lnTo>
                  <a:pt x="580255" y="5334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11115170" y="4828413"/>
            <a:ext cx="68421" cy="24414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11219357" y="4896835"/>
            <a:ext cx="67904" cy="1757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11010073" y="4959036"/>
            <a:ext cx="69702" cy="1135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11322250" y="4976143"/>
            <a:ext cx="67968" cy="964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3434805" y="1635906"/>
            <a:ext cx="6652998" cy="371915"/>
          </a:xfrm>
          <a:custGeom>
            <a:avLst/>
            <a:gdLst/>
            <a:ahLst/>
            <a:cxnLst/>
            <a:rect l="l" t="t" r="r" b="b"/>
            <a:pathLst>
              <a:path w="6520180" h="364489">
                <a:moveTo>
                  <a:pt x="0" y="364236"/>
                </a:moveTo>
                <a:lnTo>
                  <a:pt x="6897" y="306671"/>
                </a:lnTo>
                <a:lnTo>
                  <a:pt x="26103" y="256678"/>
                </a:lnTo>
                <a:lnTo>
                  <a:pt x="55385" y="217255"/>
                </a:lnTo>
                <a:lnTo>
                  <a:pt x="92512" y="191402"/>
                </a:lnTo>
                <a:lnTo>
                  <a:pt x="135255" y="182117"/>
                </a:lnTo>
                <a:lnTo>
                  <a:pt x="3086481" y="182117"/>
                </a:lnTo>
                <a:lnTo>
                  <a:pt x="3129223" y="172833"/>
                </a:lnTo>
                <a:lnTo>
                  <a:pt x="3166350" y="146980"/>
                </a:lnTo>
                <a:lnTo>
                  <a:pt x="3195632" y="107557"/>
                </a:lnTo>
                <a:lnTo>
                  <a:pt x="3214838" y="57564"/>
                </a:lnTo>
                <a:lnTo>
                  <a:pt x="3221736" y="0"/>
                </a:lnTo>
                <a:lnTo>
                  <a:pt x="3228633" y="57564"/>
                </a:lnTo>
                <a:lnTo>
                  <a:pt x="3247839" y="107557"/>
                </a:lnTo>
                <a:lnTo>
                  <a:pt x="3277121" y="146980"/>
                </a:lnTo>
                <a:lnTo>
                  <a:pt x="3314248" y="172833"/>
                </a:lnTo>
                <a:lnTo>
                  <a:pt x="3356991" y="182117"/>
                </a:lnTo>
                <a:lnTo>
                  <a:pt x="6384417" y="182117"/>
                </a:lnTo>
                <a:lnTo>
                  <a:pt x="6427159" y="191402"/>
                </a:lnTo>
                <a:lnTo>
                  <a:pt x="6464286" y="217255"/>
                </a:lnTo>
                <a:lnTo>
                  <a:pt x="6493568" y="256678"/>
                </a:lnTo>
                <a:lnTo>
                  <a:pt x="6512774" y="306671"/>
                </a:lnTo>
                <a:lnTo>
                  <a:pt x="6519672" y="364236"/>
                </a:lnTo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374478" y="1679448"/>
            <a:ext cx="2441420" cy="371915"/>
          </a:xfrm>
          <a:custGeom>
            <a:avLst/>
            <a:gdLst/>
            <a:ahLst/>
            <a:cxnLst/>
            <a:rect l="l" t="t" r="r" b="b"/>
            <a:pathLst>
              <a:path w="2392680" h="364489">
                <a:moveTo>
                  <a:pt x="0" y="364235"/>
                </a:moveTo>
                <a:lnTo>
                  <a:pt x="6896" y="306671"/>
                </a:lnTo>
                <a:lnTo>
                  <a:pt x="26100" y="256678"/>
                </a:lnTo>
                <a:lnTo>
                  <a:pt x="55382" y="217255"/>
                </a:lnTo>
                <a:lnTo>
                  <a:pt x="92514" y="191402"/>
                </a:lnTo>
                <a:lnTo>
                  <a:pt x="135267" y="182117"/>
                </a:lnTo>
                <a:lnTo>
                  <a:pt x="1047114" y="182117"/>
                </a:lnTo>
                <a:lnTo>
                  <a:pt x="1089857" y="172833"/>
                </a:lnTo>
                <a:lnTo>
                  <a:pt x="1126984" y="146980"/>
                </a:lnTo>
                <a:lnTo>
                  <a:pt x="1156266" y="107557"/>
                </a:lnTo>
                <a:lnTo>
                  <a:pt x="1175472" y="57564"/>
                </a:lnTo>
                <a:lnTo>
                  <a:pt x="1182370" y="0"/>
                </a:lnTo>
                <a:lnTo>
                  <a:pt x="1189267" y="57564"/>
                </a:lnTo>
                <a:lnTo>
                  <a:pt x="1208473" y="107557"/>
                </a:lnTo>
                <a:lnTo>
                  <a:pt x="1237755" y="146980"/>
                </a:lnTo>
                <a:lnTo>
                  <a:pt x="1274882" y="172833"/>
                </a:lnTo>
                <a:lnTo>
                  <a:pt x="1317625" y="182117"/>
                </a:lnTo>
                <a:lnTo>
                  <a:pt x="2257425" y="182117"/>
                </a:lnTo>
                <a:lnTo>
                  <a:pt x="2300167" y="191402"/>
                </a:lnTo>
                <a:lnTo>
                  <a:pt x="2337294" y="217255"/>
                </a:lnTo>
                <a:lnTo>
                  <a:pt x="2366576" y="256678"/>
                </a:lnTo>
                <a:lnTo>
                  <a:pt x="2385782" y="306671"/>
                </a:lnTo>
                <a:lnTo>
                  <a:pt x="2392680" y="364235"/>
                </a:lnTo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10488487" y="1607916"/>
            <a:ext cx="1525887" cy="371915"/>
          </a:xfrm>
          <a:custGeom>
            <a:avLst/>
            <a:gdLst/>
            <a:ahLst/>
            <a:cxnLst/>
            <a:rect l="l" t="t" r="r" b="b"/>
            <a:pathLst>
              <a:path w="1495425" h="364489">
                <a:moveTo>
                  <a:pt x="0" y="364236"/>
                </a:moveTo>
                <a:lnTo>
                  <a:pt x="6897" y="306671"/>
                </a:lnTo>
                <a:lnTo>
                  <a:pt x="26103" y="256678"/>
                </a:lnTo>
                <a:lnTo>
                  <a:pt x="55385" y="217255"/>
                </a:lnTo>
                <a:lnTo>
                  <a:pt x="92512" y="191402"/>
                </a:lnTo>
                <a:lnTo>
                  <a:pt x="135254" y="182118"/>
                </a:lnTo>
                <a:lnTo>
                  <a:pt x="603503" y="182118"/>
                </a:lnTo>
                <a:lnTo>
                  <a:pt x="646246" y="172833"/>
                </a:lnTo>
                <a:lnTo>
                  <a:pt x="683373" y="146980"/>
                </a:lnTo>
                <a:lnTo>
                  <a:pt x="712655" y="107557"/>
                </a:lnTo>
                <a:lnTo>
                  <a:pt x="731861" y="57564"/>
                </a:lnTo>
                <a:lnTo>
                  <a:pt x="738759" y="0"/>
                </a:lnTo>
                <a:lnTo>
                  <a:pt x="745656" y="57564"/>
                </a:lnTo>
                <a:lnTo>
                  <a:pt x="764862" y="107557"/>
                </a:lnTo>
                <a:lnTo>
                  <a:pt x="794144" y="146980"/>
                </a:lnTo>
                <a:lnTo>
                  <a:pt x="831271" y="172833"/>
                </a:lnTo>
                <a:lnTo>
                  <a:pt x="874014" y="182118"/>
                </a:lnTo>
                <a:lnTo>
                  <a:pt x="1359789" y="182118"/>
                </a:lnTo>
                <a:lnTo>
                  <a:pt x="1402531" y="191402"/>
                </a:lnTo>
                <a:lnTo>
                  <a:pt x="1439658" y="217255"/>
                </a:lnTo>
                <a:lnTo>
                  <a:pt x="1468940" y="256678"/>
                </a:lnTo>
                <a:lnTo>
                  <a:pt x="1488146" y="306671"/>
                </a:lnTo>
                <a:lnTo>
                  <a:pt x="1495044" y="364236"/>
                </a:lnTo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10056184" y="3427318"/>
            <a:ext cx="465217" cy="441892"/>
          </a:xfrm>
          <a:custGeom>
            <a:avLst/>
            <a:gdLst/>
            <a:ahLst/>
            <a:cxnLst/>
            <a:rect l="l" t="t" r="r" b="b"/>
            <a:pathLst>
              <a:path w="455929" h="433070">
                <a:moveTo>
                  <a:pt x="239268" y="0"/>
                </a:moveTo>
                <a:lnTo>
                  <a:pt x="239268" y="108203"/>
                </a:lnTo>
                <a:lnTo>
                  <a:pt x="0" y="108203"/>
                </a:lnTo>
                <a:lnTo>
                  <a:pt x="0" y="324611"/>
                </a:lnTo>
                <a:lnTo>
                  <a:pt x="239268" y="324611"/>
                </a:lnTo>
                <a:lnTo>
                  <a:pt x="239268" y="432815"/>
                </a:lnTo>
                <a:lnTo>
                  <a:pt x="455675" y="216407"/>
                </a:lnTo>
                <a:lnTo>
                  <a:pt x="23926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" name="object 43"/>
          <p:cNvSpPr/>
          <p:nvPr/>
        </p:nvSpPr>
        <p:spPr>
          <a:xfrm>
            <a:off x="10056184" y="4879728"/>
            <a:ext cx="465217" cy="441892"/>
          </a:xfrm>
          <a:custGeom>
            <a:avLst/>
            <a:gdLst/>
            <a:ahLst/>
            <a:cxnLst/>
            <a:rect l="l" t="t" r="r" b="b"/>
            <a:pathLst>
              <a:path w="455929" h="433070">
                <a:moveTo>
                  <a:pt x="239268" y="0"/>
                </a:moveTo>
                <a:lnTo>
                  <a:pt x="239268" y="108204"/>
                </a:lnTo>
                <a:lnTo>
                  <a:pt x="0" y="108204"/>
                </a:lnTo>
                <a:lnTo>
                  <a:pt x="0" y="324612"/>
                </a:lnTo>
                <a:lnTo>
                  <a:pt x="239268" y="324612"/>
                </a:lnTo>
                <a:lnTo>
                  <a:pt x="239268" y="432815"/>
                </a:lnTo>
                <a:lnTo>
                  <a:pt x="455675" y="216407"/>
                </a:lnTo>
                <a:lnTo>
                  <a:pt x="23926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2036820" y="4054000"/>
            <a:ext cx="475844" cy="4758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6428265" y="4708673"/>
            <a:ext cx="475843" cy="47584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 txBox="1"/>
          <p:nvPr/>
        </p:nvSpPr>
        <p:spPr>
          <a:xfrm>
            <a:off x="2872267" y="2650184"/>
            <a:ext cx="803440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Cleansing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4395823" y="3221664"/>
            <a:ext cx="605171" cy="623962"/>
          </a:xfrm>
          <a:custGeom>
            <a:avLst/>
            <a:gdLst/>
            <a:ahLst/>
            <a:cxnLst/>
            <a:rect l="l" t="t" r="r" b="b"/>
            <a:pathLst>
              <a:path w="593089" h="611504">
                <a:moveTo>
                  <a:pt x="112267" y="0"/>
                </a:moveTo>
                <a:lnTo>
                  <a:pt x="0" y="106933"/>
                </a:lnTo>
                <a:lnTo>
                  <a:pt x="424052" y="552195"/>
                </a:lnTo>
                <a:lnTo>
                  <a:pt x="367919" y="605789"/>
                </a:lnTo>
                <a:lnTo>
                  <a:pt x="587248" y="611123"/>
                </a:lnTo>
                <a:lnTo>
                  <a:pt x="591281" y="445262"/>
                </a:lnTo>
                <a:lnTo>
                  <a:pt x="536448" y="445262"/>
                </a:lnTo>
                <a:lnTo>
                  <a:pt x="112267" y="0"/>
                </a:lnTo>
                <a:close/>
              </a:path>
              <a:path w="593089" h="611504">
                <a:moveTo>
                  <a:pt x="592582" y="391794"/>
                </a:moveTo>
                <a:lnTo>
                  <a:pt x="536448" y="445262"/>
                </a:lnTo>
                <a:lnTo>
                  <a:pt x="591281" y="445262"/>
                </a:lnTo>
                <a:lnTo>
                  <a:pt x="592582" y="39179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/>
          <p:nvPr/>
        </p:nvSpPr>
        <p:spPr>
          <a:xfrm>
            <a:off x="5519991" y="3473451"/>
            <a:ext cx="595452" cy="638864"/>
          </a:xfrm>
          <a:custGeom>
            <a:avLst/>
            <a:gdLst/>
            <a:ahLst/>
            <a:cxnLst/>
            <a:rect l="l" t="t" r="r" b="b"/>
            <a:pathLst>
              <a:path w="583564" h="626110">
                <a:moveTo>
                  <a:pt x="0" y="407034"/>
                </a:moveTo>
                <a:lnTo>
                  <a:pt x="12319" y="626109"/>
                </a:lnTo>
                <a:lnTo>
                  <a:pt x="231394" y="613663"/>
                </a:lnTo>
                <a:lnTo>
                  <a:pt x="173482" y="561974"/>
                </a:lnTo>
                <a:lnTo>
                  <a:pt x="265724" y="458723"/>
                </a:lnTo>
                <a:lnTo>
                  <a:pt x="57785" y="458723"/>
                </a:lnTo>
                <a:lnTo>
                  <a:pt x="0" y="407034"/>
                </a:lnTo>
                <a:close/>
              </a:path>
              <a:path w="583564" h="626110">
                <a:moveTo>
                  <a:pt x="467487" y="0"/>
                </a:moveTo>
                <a:lnTo>
                  <a:pt x="57785" y="458723"/>
                </a:lnTo>
                <a:lnTo>
                  <a:pt x="265724" y="458723"/>
                </a:lnTo>
                <a:lnTo>
                  <a:pt x="583184" y="103377"/>
                </a:lnTo>
                <a:lnTo>
                  <a:pt x="46748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" name="object 49"/>
          <p:cNvSpPr/>
          <p:nvPr/>
        </p:nvSpPr>
        <p:spPr>
          <a:xfrm>
            <a:off x="5761152" y="2551827"/>
            <a:ext cx="585085" cy="583142"/>
          </a:xfrm>
          <a:custGeom>
            <a:avLst/>
            <a:gdLst/>
            <a:ahLst/>
            <a:cxnLst/>
            <a:rect l="l" t="t" r="r" b="b"/>
            <a:pathLst>
              <a:path w="573404" h="571500">
                <a:moveTo>
                  <a:pt x="510666" y="0"/>
                </a:moveTo>
                <a:lnTo>
                  <a:pt x="62356" y="0"/>
                </a:lnTo>
                <a:lnTo>
                  <a:pt x="38147" y="4899"/>
                </a:lnTo>
                <a:lnTo>
                  <a:pt x="18319" y="18240"/>
                </a:lnTo>
                <a:lnTo>
                  <a:pt x="4921" y="37986"/>
                </a:lnTo>
                <a:lnTo>
                  <a:pt x="0" y="62102"/>
                </a:lnTo>
                <a:lnTo>
                  <a:pt x="0" y="509396"/>
                </a:lnTo>
                <a:lnTo>
                  <a:pt x="4921" y="533513"/>
                </a:lnTo>
                <a:lnTo>
                  <a:pt x="18319" y="553259"/>
                </a:lnTo>
                <a:lnTo>
                  <a:pt x="38147" y="566600"/>
                </a:lnTo>
                <a:lnTo>
                  <a:pt x="62356" y="571500"/>
                </a:lnTo>
                <a:lnTo>
                  <a:pt x="510666" y="571500"/>
                </a:lnTo>
                <a:lnTo>
                  <a:pt x="534876" y="566600"/>
                </a:lnTo>
                <a:lnTo>
                  <a:pt x="554704" y="553259"/>
                </a:lnTo>
                <a:lnTo>
                  <a:pt x="568102" y="533513"/>
                </a:lnTo>
                <a:lnTo>
                  <a:pt x="568981" y="529208"/>
                </a:lnTo>
                <a:lnTo>
                  <a:pt x="62356" y="529208"/>
                </a:lnTo>
                <a:lnTo>
                  <a:pt x="54481" y="527637"/>
                </a:lnTo>
                <a:lnTo>
                  <a:pt x="47926" y="523303"/>
                </a:lnTo>
                <a:lnTo>
                  <a:pt x="43443" y="516778"/>
                </a:lnTo>
                <a:lnTo>
                  <a:pt x="41782" y="508635"/>
                </a:lnTo>
                <a:lnTo>
                  <a:pt x="41782" y="61467"/>
                </a:lnTo>
                <a:lnTo>
                  <a:pt x="43354" y="53665"/>
                </a:lnTo>
                <a:lnTo>
                  <a:pt x="47688" y="47148"/>
                </a:lnTo>
                <a:lnTo>
                  <a:pt x="54213" y="42679"/>
                </a:lnTo>
                <a:lnTo>
                  <a:pt x="62356" y="41020"/>
                </a:lnTo>
                <a:lnTo>
                  <a:pt x="568721" y="41020"/>
                </a:lnTo>
                <a:lnTo>
                  <a:pt x="568102" y="37986"/>
                </a:lnTo>
                <a:lnTo>
                  <a:pt x="554704" y="18240"/>
                </a:lnTo>
                <a:lnTo>
                  <a:pt x="534876" y="4899"/>
                </a:lnTo>
                <a:lnTo>
                  <a:pt x="510666" y="0"/>
                </a:lnTo>
                <a:close/>
              </a:path>
              <a:path w="573404" h="571500">
                <a:moveTo>
                  <a:pt x="568721" y="41020"/>
                </a:moveTo>
                <a:lnTo>
                  <a:pt x="510666" y="41020"/>
                </a:lnTo>
                <a:lnTo>
                  <a:pt x="518542" y="42590"/>
                </a:lnTo>
                <a:lnTo>
                  <a:pt x="525097" y="46910"/>
                </a:lnTo>
                <a:lnTo>
                  <a:pt x="529580" y="53397"/>
                </a:lnTo>
                <a:lnTo>
                  <a:pt x="531240" y="61467"/>
                </a:lnTo>
                <a:lnTo>
                  <a:pt x="531240" y="508635"/>
                </a:lnTo>
                <a:lnTo>
                  <a:pt x="529669" y="516510"/>
                </a:lnTo>
                <a:lnTo>
                  <a:pt x="525335" y="523065"/>
                </a:lnTo>
                <a:lnTo>
                  <a:pt x="518810" y="527548"/>
                </a:lnTo>
                <a:lnTo>
                  <a:pt x="510666" y="529208"/>
                </a:lnTo>
                <a:lnTo>
                  <a:pt x="568981" y="529208"/>
                </a:lnTo>
                <a:lnTo>
                  <a:pt x="573024" y="509396"/>
                </a:lnTo>
                <a:lnTo>
                  <a:pt x="573024" y="62102"/>
                </a:lnTo>
                <a:lnTo>
                  <a:pt x="568721" y="41020"/>
                </a:lnTo>
                <a:close/>
              </a:path>
            </a:pathLst>
          </a:custGeom>
          <a:solidFill>
            <a:srgbClr val="9FA0A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" name="object 50"/>
          <p:cNvSpPr/>
          <p:nvPr/>
        </p:nvSpPr>
        <p:spPr>
          <a:xfrm>
            <a:off x="5896440" y="2495084"/>
            <a:ext cx="205395" cy="57018"/>
          </a:xfrm>
          <a:custGeom>
            <a:avLst/>
            <a:gdLst/>
            <a:ahLst/>
            <a:cxnLst/>
            <a:rect l="l" t="t" r="r" b="b"/>
            <a:pathLst>
              <a:path w="201295" h="55880">
                <a:moveTo>
                  <a:pt x="69500" y="0"/>
                </a:moveTo>
                <a:lnTo>
                  <a:pt x="23955" y="16113"/>
                </a:lnTo>
                <a:lnTo>
                  <a:pt x="0" y="55610"/>
                </a:lnTo>
                <a:lnTo>
                  <a:pt x="201167" y="55610"/>
                </a:lnTo>
                <a:lnTo>
                  <a:pt x="93472" y="5826"/>
                </a:lnTo>
                <a:lnTo>
                  <a:pt x="81784" y="1811"/>
                </a:lnTo>
                <a:lnTo>
                  <a:pt x="6950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" name="object 51"/>
          <p:cNvSpPr/>
          <p:nvPr/>
        </p:nvSpPr>
        <p:spPr>
          <a:xfrm>
            <a:off x="6345849" y="2685562"/>
            <a:ext cx="57666" cy="207339"/>
          </a:xfrm>
          <a:custGeom>
            <a:avLst/>
            <a:gdLst/>
            <a:ahLst/>
            <a:cxnLst/>
            <a:rect l="l" t="t" r="r" b="b"/>
            <a:pathLst>
              <a:path w="56514" h="203200">
                <a:moveTo>
                  <a:pt x="0" y="0"/>
                </a:moveTo>
                <a:lnTo>
                  <a:pt x="0" y="202691"/>
                </a:lnTo>
                <a:lnTo>
                  <a:pt x="49783" y="94487"/>
                </a:lnTo>
                <a:lnTo>
                  <a:pt x="54119" y="82448"/>
                </a:lnTo>
                <a:lnTo>
                  <a:pt x="55895" y="70088"/>
                </a:lnTo>
                <a:lnTo>
                  <a:pt x="55123" y="57608"/>
                </a:lnTo>
                <a:lnTo>
                  <a:pt x="30384" y="15779"/>
                </a:lnTo>
                <a:lnTo>
                  <a:pt x="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5705963" y="2842622"/>
            <a:ext cx="57018" cy="205395"/>
          </a:xfrm>
          <a:custGeom>
            <a:avLst/>
            <a:gdLst/>
            <a:ahLst/>
            <a:cxnLst/>
            <a:rect l="l" t="t" r="r" b="b"/>
            <a:pathLst>
              <a:path w="55879" h="201294">
                <a:moveTo>
                  <a:pt x="55610" y="0"/>
                </a:moveTo>
                <a:lnTo>
                  <a:pt x="5826" y="107695"/>
                </a:lnTo>
                <a:lnTo>
                  <a:pt x="1811" y="119383"/>
                </a:lnTo>
                <a:lnTo>
                  <a:pt x="0" y="131667"/>
                </a:lnTo>
                <a:lnTo>
                  <a:pt x="593" y="144093"/>
                </a:lnTo>
                <a:lnTo>
                  <a:pt x="25225" y="185410"/>
                </a:lnTo>
                <a:lnTo>
                  <a:pt x="55610" y="201167"/>
                </a:lnTo>
                <a:lnTo>
                  <a:pt x="55610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6053500" y="3134969"/>
            <a:ext cx="207339" cy="57666"/>
          </a:xfrm>
          <a:custGeom>
            <a:avLst/>
            <a:gdLst/>
            <a:ahLst/>
            <a:cxnLst/>
            <a:rect l="l" t="t" r="r" b="b"/>
            <a:pathLst>
              <a:path w="203200" h="56514">
                <a:moveTo>
                  <a:pt x="202691" y="0"/>
                </a:moveTo>
                <a:lnTo>
                  <a:pt x="0" y="0"/>
                </a:lnTo>
                <a:lnTo>
                  <a:pt x="108585" y="50291"/>
                </a:lnTo>
                <a:lnTo>
                  <a:pt x="114986" y="52958"/>
                </a:lnTo>
                <a:lnTo>
                  <a:pt x="121697" y="54863"/>
                </a:lnTo>
                <a:lnTo>
                  <a:pt x="128551" y="56007"/>
                </a:lnTo>
                <a:lnTo>
                  <a:pt x="135381" y="56387"/>
                </a:lnTo>
                <a:lnTo>
                  <a:pt x="142875" y="56387"/>
                </a:lnTo>
                <a:lnTo>
                  <a:pt x="178530" y="39814"/>
                </a:lnTo>
                <a:lnTo>
                  <a:pt x="202691" y="0"/>
                </a:lnTo>
                <a:close/>
              </a:path>
            </a:pathLst>
          </a:custGeom>
          <a:solidFill>
            <a:srgbClr val="7979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/>
          <p:nvPr/>
        </p:nvSpPr>
        <p:spPr>
          <a:xfrm>
            <a:off x="5804693" y="2592258"/>
            <a:ext cx="499557" cy="499557"/>
          </a:xfrm>
          <a:custGeom>
            <a:avLst/>
            <a:gdLst/>
            <a:ahLst/>
            <a:cxnLst/>
            <a:rect l="l" t="t" r="r" b="b"/>
            <a:pathLst>
              <a:path w="489585" h="489585">
                <a:moveTo>
                  <a:pt x="468629" y="0"/>
                </a:moveTo>
                <a:lnTo>
                  <a:pt x="20573" y="0"/>
                </a:lnTo>
                <a:lnTo>
                  <a:pt x="12430" y="1660"/>
                </a:lnTo>
                <a:lnTo>
                  <a:pt x="5905" y="6143"/>
                </a:lnTo>
                <a:lnTo>
                  <a:pt x="1571" y="12698"/>
                </a:lnTo>
                <a:lnTo>
                  <a:pt x="0" y="20574"/>
                </a:lnTo>
                <a:lnTo>
                  <a:pt x="0" y="468629"/>
                </a:lnTo>
                <a:lnTo>
                  <a:pt x="1678" y="476773"/>
                </a:lnTo>
                <a:lnTo>
                  <a:pt x="6191" y="483298"/>
                </a:lnTo>
                <a:lnTo>
                  <a:pt x="12751" y="487632"/>
                </a:lnTo>
                <a:lnTo>
                  <a:pt x="20573" y="489203"/>
                </a:lnTo>
                <a:lnTo>
                  <a:pt x="468629" y="489203"/>
                </a:lnTo>
                <a:lnTo>
                  <a:pt x="476773" y="487543"/>
                </a:lnTo>
                <a:lnTo>
                  <a:pt x="483298" y="483060"/>
                </a:lnTo>
                <a:lnTo>
                  <a:pt x="487632" y="476505"/>
                </a:lnTo>
                <a:lnTo>
                  <a:pt x="489203" y="468629"/>
                </a:lnTo>
                <a:lnTo>
                  <a:pt x="489203" y="20574"/>
                </a:lnTo>
                <a:lnTo>
                  <a:pt x="487543" y="12430"/>
                </a:lnTo>
                <a:lnTo>
                  <a:pt x="483060" y="5905"/>
                </a:lnTo>
                <a:lnTo>
                  <a:pt x="476505" y="1571"/>
                </a:lnTo>
                <a:lnTo>
                  <a:pt x="46862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5" name="object 55"/>
          <p:cNvSpPr/>
          <p:nvPr/>
        </p:nvSpPr>
        <p:spPr>
          <a:xfrm>
            <a:off x="5946202" y="2666901"/>
            <a:ext cx="216410" cy="356364"/>
          </a:xfrm>
          <a:custGeom>
            <a:avLst/>
            <a:gdLst/>
            <a:ahLst/>
            <a:cxnLst/>
            <a:rect l="l" t="t" r="r" b="b"/>
            <a:pathLst>
              <a:path w="212089" h="349250">
                <a:moveTo>
                  <a:pt x="149987" y="0"/>
                </a:moveTo>
                <a:lnTo>
                  <a:pt x="145796" y="0"/>
                </a:lnTo>
                <a:lnTo>
                  <a:pt x="143763" y="1397"/>
                </a:lnTo>
                <a:lnTo>
                  <a:pt x="142367" y="2666"/>
                </a:lnTo>
                <a:lnTo>
                  <a:pt x="1397" y="206882"/>
                </a:lnTo>
                <a:lnTo>
                  <a:pt x="0" y="209041"/>
                </a:lnTo>
                <a:lnTo>
                  <a:pt x="0" y="211709"/>
                </a:lnTo>
                <a:lnTo>
                  <a:pt x="635" y="213740"/>
                </a:lnTo>
                <a:lnTo>
                  <a:pt x="2032" y="215773"/>
                </a:lnTo>
                <a:lnTo>
                  <a:pt x="4063" y="217169"/>
                </a:lnTo>
                <a:lnTo>
                  <a:pt x="91439" y="217169"/>
                </a:lnTo>
                <a:lnTo>
                  <a:pt x="53594" y="340105"/>
                </a:lnTo>
                <a:lnTo>
                  <a:pt x="52959" y="343535"/>
                </a:lnTo>
                <a:lnTo>
                  <a:pt x="54356" y="346963"/>
                </a:lnTo>
                <a:lnTo>
                  <a:pt x="57023" y="348361"/>
                </a:lnTo>
                <a:lnTo>
                  <a:pt x="57785" y="348995"/>
                </a:lnTo>
                <a:lnTo>
                  <a:pt x="61849" y="348995"/>
                </a:lnTo>
                <a:lnTo>
                  <a:pt x="64008" y="347599"/>
                </a:lnTo>
                <a:lnTo>
                  <a:pt x="65277" y="346201"/>
                </a:lnTo>
                <a:lnTo>
                  <a:pt x="210438" y="139953"/>
                </a:lnTo>
                <a:lnTo>
                  <a:pt x="211200" y="138684"/>
                </a:lnTo>
                <a:lnTo>
                  <a:pt x="211836" y="137287"/>
                </a:lnTo>
                <a:lnTo>
                  <a:pt x="211836" y="132461"/>
                </a:lnTo>
                <a:lnTo>
                  <a:pt x="208407" y="129793"/>
                </a:lnTo>
                <a:lnTo>
                  <a:pt x="117601" y="129793"/>
                </a:lnTo>
                <a:lnTo>
                  <a:pt x="154050" y="8889"/>
                </a:lnTo>
                <a:lnTo>
                  <a:pt x="154812" y="5461"/>
                </a:lnTo>
                <a:lnTo>
                  <a:pt x="153416" y="2031"/>
                </a:lnTo>
                <a:lnTo>
                  <a:pt x="150622" y="635"/>
                </a:lnTo>
                <a:lnTo>
                  <a:pt x="149987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 txBox="1"/>
          <p:nvPr/>
        </p:nvSpPr>
        <p:spPr>
          <a:xfrm>
            <a:off x="6612538" y="2684474"/>
            <a:ext cx="669317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spc="-10" dirty="0">
                <a:solidFill>
                  <a:srgbClr val="505050"/>
                </a:solidFill>
                <a:latin typeface="Segoe UI"/>
                <a:cs typeface="Segoe UI"/>
              </a:rPr>
              <a:t>A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na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l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ys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i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s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5245654" y="3371984"/>
            <a:ext cx="590269" cy="645991"/>
          </a:xfrm>
          <a:custGeom>
            <a:avLst/>
            <a:gdLst/>
            <a:ahLst/>
            <a:cxnLst/>
            <a:rect l="l" t="t" r="r" b="b"/>
            <a:pathLst>
              <a:path w="578485" h="633095">
                <a:moveTo>
                  <a:pt x="562737" y="0"/>
                </a:moveTo>
                <a:lnTo>
                  <a:pt x="343916" y="15748"/>
                </a:lnTo>
                <a:lnTo>
                  <a:pt x="402589" y="66421"/>
                </a:lnTo>
                <a:lnTo>
                  <a:pt x="0" y="531368"/>
                </a:lnTo>
                <a:lnTo>
                  <a:pt x="117348" y="632968"/>
                </a:lnTo>
                <a:lnTo>
                  <a:pt x="519811" y="168021"/>
                </a:lnTo>
                <a:lnTo>
                  <a:pt x="574836" y="168021"/>
                </a:lnTo>
                <a:lnTo>
                  <a:pt x="562737" y="0"/>
                </a:lnTo>
                <a:close/>
              </a:path>
              <a:path w="578485" h="633095">
                <a:moveTo>
                  <a:pt x="574836" y="168021"/>
                </a:moveTo>
                <a:lnTo>
                  <a:pt x="519811" y="168021"/>
                </a:lnTo>
                <a:lnTo>
                  <a:pt x="578485" y="218694"/>
                </a:lnTo>
                <a:lnTo>
                  <a:pt x="574836" y="168021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8" name="object 58"/>
          <p:cNvSpPr/>
          <p:nvPr/>
        </p:nvSpPr>
        <p:spPr>
          <a:xfrm>
            <a:off x="481595" y="458479"/>
            <a:ext cx="1531640" cy="59428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9" name="object 59"/>
          <p:cNvSpPr txBox="1"/>
          <p:nvPr/>
        </p:nvSpPr>
        <p:spPr>
          <a:xfrm>
            <a:off x="6211595" y="5190868"/>
            <a:ext cx="910997" cy="46197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61989" marR="5184" indent="-149677">
              <a:spcBef>
                <a:spcPts val="102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Azure</a:t>
            </a:r>
            <a:r>
              <a:rPr sz="1429" spc="-82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  Factory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1931206" y="4725261"/>
            <a:ext cx="910997" cy="679684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 marR="5184" algn="ctr">
              <a:spcBef>
                <a:spcPts val="102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Azure</a:t>
            </a:r>
            <a:r>
              <a:rPr sz="1429" spc="-87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  Factory 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DMG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4709164" y="4880118"/>
            <a:ext cx="831301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ADL</a:t>
            </a:r>
            <a:r>
              <a:rPr sz="1429" spc="-46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Store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605083" y="2130800"/>
            <a:ext cx="1118336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ADL</a:t>
            </a:r>
            <a:r>
              <a:rPr sz="1429" spc="-36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Analytics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63" name="object 63"/>
          <p:cNvSpPr txBox="1"/>
          <p:nvPr/>
        </p:nvSpPr>
        <p:spPr>
          <a:xfrm>
            <a:off x="5458048" y="2151404"/>
            <a:ext cx="1118336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ADL</a:t>
            </a:r>
            <a:r>
              <a:rPr sz="1429" spc="-36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Analytics</a:t>
            </a:r>
            <a:endParaRPr sz="1429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567700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767839" y="1194815"/>
            <a:ext cx="7874508" cy="51556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8228" y="380456"/>
            <a:ext cx="2673396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M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ch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118905" y="380456"/>
            <a:ext cx="2712555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Le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1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g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66401" y="380456"/>
            <a:ext cx="3259053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l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g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o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th</a:t>
            </a:r>
            <a:r>
              <a:rPr sz="5800" spc="-109" dirty="0">
                <a:solidFill>
                  <a:srgbClr val="00AFEF"/>
                </a:solidFill>
                <a:latin typeface="Segoe UI Light"/>
                <a:cs typeface="Segoe UI Light"/>
              </a:rPr>
              <a:t>m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s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804" y="6050386"/>
            <a:ext cx="2641468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Neural net</a:t>
            </a:r>
            <a:r>
              <a:rPr sz="2800" spc="-9" dirty="0">
                <a:solidFill>
                  <a:srgbClr val="1F487C"/>
                </a:solidFill>
                <a:latin typeface="Segoe UI"/>
                <a:cs typeface="Segoe UI"/>
              </a:rPr>
              <a:t>w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orks</a:t>
            </a:r>
            <a:endParaRPr sz="2800">
              <a:latin typeface="Segoe UI"/>
              <a:cs typeface="Segoe U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06039" y="6050386"/>
            <a:ext cx="3410676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–</a:t>
            </a:r>
            <a:r>
              <a:rPr sz="2800" spc="-13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supe</a:t>
            </a:r>
            <a:r>
              <a:rPr sz="2800" spc="10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vised learning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278380" y="1620011"/>
            <a:ext cx="6844283" cy="44150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8228" y="380456"/>
            <a:ext cx="2673396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M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ch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8905" y="380456"/>
            <a:ext cx="2712555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Le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1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g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6401" y="380456"/>
            <a:ext cx="3259053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l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g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o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th</a:t>
            </a:r>
            <a:r>
              <a:rPr sz="5800" spc="-109" dirty="0">
                <a:solidFill>
                  <a:srgbClr val="00AFEF"/>
                </a:solidFill>
                <a:latin typeface="Segoe UI Light"/>
                <a:cs typeface="Segoe UI Light"/>
              </a:rPr>
              <a:t>m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s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44804" y="6050386"/>
            <a:ext cx="5697006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Decis</a:t>
            </a:r>
            <a:r>
              <a:rPr sz="2800" spc="-14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on t</a:t>
            </a:r>
            <a:r>
              <a:rPr sz="2800" spc="-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ees</a:t>
            </a:r>
            <a:r>
              <a:rPr sz="2800" spc="9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–</a:t>
            </a:r>
            <a:r>
              <a:rPr sz="2800" spc="-13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supe</a:t>
            </a:r>
            <a:r>
              <a:rPr sz="2800" spc="10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vised learning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150364" y="1001267"/>
            <a:ext cx="6861048" cy="5145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08228" y="380456"/>
            <a:ext cx="2673396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M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ch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18905" y="380456"/>
            <a:ext cx="2712555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Le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1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g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66401" y="380456"/>
            <a:ext cx="3259053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l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g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o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th</a:t>
            </a:r>
            <a:r>
              <a:rPr sz="5800" spc="-109" dirty="0">
                <a:solidFill>
                  <a:srgbClr val="00AFEF"/>
                </a:solidFill>
                <a:latin typeface="Segoe UI Light"/>
                <a:cs typeface="Segoe UI Light"/>
              </a:rPr>
              <a:t>m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s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44804" y="6050386"/>
            <a:ext cx="5494287" cy="380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00"/>
              </a:lnSpc>
              <a:spcBef>
                <a:spcPts val="150"/>
              </a:spcBef>
            </a:pP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2800" spc="-9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us</a:t>
            </a:r>
            <a:r>
              <a:rPr sz="2800" spc="-25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ering</a:t>
            </a:r>
            <a:r>
              <a:rPr sz="2800" spc="-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–</a:t>
            </a:r>
            <a:r>
              <a:rPr sz="2800" spc="-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unsupe</a:t>
            </a:r>
            <a:r>
              <a:rPr sz="2800" spc="10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2800" spc="0" dirty="0">
                <a:solidFill>
                  <a:srgbClr val="1F487C"/>
                </a:solidFill>
                <a:latin typeface="Segoe UI"/>
                <a:cs typeface="Segoe UI"/>
              </a:rPr>
              <a:t>vised learning</a:t>
            </a:r>
            <a:endParaRPr sz="2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12435840" y="0"/>
                </a:moveTo>
                <a:lnTo>
                  <a:pt x="0" y="0"/>
                </a:lnTo>
                <a:lnTo>
                  <a:pt x="0" y="6995159"/>
                </a:lnTo>
                <a:lnTo>
                  <a:pt x="12435840" y="6995159"/>
                </a:lnTo>
                <a:lnTo>
                  <a:pt x="12435840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51832" y="768095"/>
            <a:ext cx="2933700" cy="26959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75538" y="3688047"/>
            <a:ext cx="2920771" cy="1142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995"/>
              </a:lnSpc>
              <a:spcBef>
                <a:spcPts val="449"/>
              </a:spcBef>
            </a:pPr>
            <a:r>
              <a:rPr sz="8800" spc="0" dirty="0">
                <a:solidFill>
                  <a:srgbClr val="FFFFFF"/>
                </a:solidFill>
                <a:latin typeface="Segoe UI Light"/>
                <a:cs typeface="Segoe UI Light"/>
              </a:rPr>
              <a:t>Azu</a:t>
            </a:r>
            <a:r>
              <a:rPr sz="8800" spc="-184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8800" spc="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88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09560" y="3688047"/>
            <a:ext cx="4147513" cy="1142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995"/>
              </a:lnSpc>
              <a:spcBef>
                <a:spcPts val="449"/>
              </a:spcBef>
            </a:pPr>
            <a:r>
              <a:rPr sz="8800" spc="0" dirty="0">
                <a:solidFill>
                  <a:srgbClr val="FFFFFF"/>
                </a:solidFill>
                <a:latin typeface="Segoe UI Light"/>
                <a:cs typeface="Segoe UI Light"/>
              </a:rPr>
              <a:t>machine</a:t>
            </a:r>
            <a:endParaRPr sz="8800">
              <a:latin typeface="Segoe UI Light"/>
              <a:cs typeface="Segoe U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74617" y="3688047"/>
            <a:ext cx="3953597" cy="11424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995"/>
              </a:lnSpc>
              <a:spcBef>
                <a:spcPts val="449"/>
              </a:spcBef>
            </a:pPr>
            <a:r>
              <a:rPr sz="8800" spc="0" dirty="0">
                <a:solidFill>
                  <a:srgbClr val="FFFFFF"/>
                </a:solidFill>
                <a:latin typeface="Segoe UI Light"/>
                <a:cs typeface="Segoe UI Light"/>
              </a:rPr>
              <a:t>lea</a:t>
            </a:r>
            <a:r>
              <a:rPr sz="8800" spc="-29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8800" spc="0" dirty="0">
                <a:solidFill>
                  <a:srgbClr val="FFFFFF"/>
                </a:solidFill>
                <a:latin typeface="Segoe UI Light"/>
                <a:cs typeface="Segoe UI Light"/>
              </a:rPr>
              <a:t>ning</a:t>
            </a:r>
            <a:endParaRPr sz="8800">
              <a:latin typeface="Segoe UI Light"/>
              <a:cs typeface="Segoe UI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408228" y="380456"/>
            <a:ext cx="1883979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89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z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u</a:t>
            </a:r>
            <a:r>
              <a:rPr sz="5800" spc="-219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29488" y="380456"/>
            <a:ext cx="2673396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M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ch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40164" y="380456"/>
            <a:ext cx="2712555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Le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1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i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n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g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4804" y="1680065"/>
            <a:ext cx="8052629" cy="660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50"/>
              </a:lnSpc>
              <a:spcBef>
                <a:spcPts val="132"/>
              </a:spcBef>
            </a:pP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N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w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est</a:t>
            </a:r>
            <a:r>
              <a:rPr sz="3600" spc="-24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Azu</a:t>
            </a:r>
            <a:r>
              <a:rPr sz="3600" spc="-39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3600" spc="1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se</a:t>
            </a:r>
            <a:r>
              <a:rPr sz="3600" spc="104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vi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 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w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hi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h</a:t>
            </a:r>
            <a:r>
              <a:rPr sz="3600" spc="25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-29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d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u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es 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omplexity</a:t>
            </a:r>
            <a:r>
              <a:rPr sz="3600" spc="2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-50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f</a:t>
            </a:r>
            <a:r>
              <a:rPr sz="3600" spc="1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M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h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ine</a:t>
            </a:r>
            <a:endParaRPr sz="2400">
              <a:latin typeface="Segoe UI"/>
              <a:cs typeface="Segoe UI"/>
            </a:endParaRPr>
          </a:p>
          <a:p>
            <a:pPr marL="12700" marR="45720">
              <a:lnSpc>
                <a:spcPts val="2555"/>
              </a:lnSpc>
            </a:pP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p</a:t>
            </a:r>
            <a:r>
              <a:rPr sz="3600" spc="-25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ess and</a:t>
            </a:r>
            <a:r>
              <a:rPr sz="3600" spc="1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b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ings ML </a:t>
            </a:r>
            <a:r>
              <a:rPr sz="3600" spc="-29" baseline="104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b</a:t>
            </a:r>
            <a:r>
              <a:rPr sz="3600" spc="-25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-39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ad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audience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1032" y="1680065"/>
            <a:ext cx="116317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lea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ni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n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g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804" y="2722735"/>
            <a:ext cx="8907181" cy="65938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50"/>
              </a:lnSpc>
              <a:spcBef>
                <a:spcPts val="132"/>
              </a:spcBef>
            </a:pPr>
            <a:r>
              <a:rPr sz="3600" spc="-84" baseline="1044" dirty="0">
                <a:solidFill>
                  <a:srgbClr val="1F487C"/>
                </a:solidFill>
                <a:latin typeface="Segoe UI"/>
                <a:cs typeface="Segoe UI"/>
              </a:rPr>
              <a:t>P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ossibi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ity</a:t>
            </a:r>
            <a:r>
              <a:rPr sz="3600" spc="3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-19" baseline="104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d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v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elop and</a:t>
            </a:r>
            <a:r>
              <a:rPr sz="3600" spc="1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put</a:t>
            </a:r>
            <a:r>
              <a:rPr sz="3600" spc="25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in</a:t>
            </a:r>
            <a:r>
              <a:rPr sz="3600" spc="-19" baseline="104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25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p</a:t>
            </a:r>
            <a:r>
              <a:rPr sz="3600" spc="-25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odu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tion</a:t>
            </a:r>
            <a:r>
              <a:rPr sz="3600" spc="44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ML 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m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odels 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w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ith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ut</a:t>
            </a:r>
            <a:endParaRPr sz="2400">
              <a:latin typeface="Segoe UI"/>
              <a:cs typeface="Segoe UI"/>
            </a:endParaRPr>
          </a:p>
          <a:p>
            <a:pPr marL="12700" marR="45720">
              <a:lnSpc>
                <a:spcPts val="2545"/>
              </a:lnSpc>
            </a:pP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w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iti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n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g</a:t>
            </a:r>
            <a:r>
              <a:rPr sz="3600" spc="2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ne</a:t>
            </a:r>
            <a:r>
              <a:rPr sz="3600" spc="2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-50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f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d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.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804" y="3763380"/>
            <a:ext cx="8741786" cy="6615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50"/>
              </a:lnSpc>
              <a:spcBef>
                <a:spcPts val="132"/>
              </a:spcBef>
            </a:pPr>
            <a:r>
              <a:rPr sz="3600" spc="-50" baseline="1044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3600" spc="-44" baseline="1044" dirty="0">
                <a:solidFill>
                  <a:srgbClr val="1F487C"/>
                </a:solidFill>
                <a:latin typeface="Segoe UI"/>
                <a:cs typeface="Segoe UI"/>
              </a:rPr>
              <a:t>v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ai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abil</a:t>
            </a:r>
            <a:r>
              <a:rPr sz="3600" spc="-14" baseline="1044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ty</a:t>
            </a:r>
            <a:r>
              <a:rPr sz="3600" spc="6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-50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f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many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-19" baseline="104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op</a:t>
            </a:r>
            <a:r>
              <a:rPr sz="3600" spc="14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-54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f</a:t>
            </a:r>
            <a:r>
              <a:rPr sz="3600" spc="1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the c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ass</a:t>
            </a:r>
            <a:r>
              <a:rPr sz="3600" spc="2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ma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h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ne</a:t>
            </a:r>
            <a:r>
              <a:rPr sz="3600" spc="25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learni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n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g</a:t>
            </a:r>
            <a:r>
              <a:rPr sz="3600" spc="25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algor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thms</a:t>
            </a:r>
            <a:endParaRPr sz="2400">
              <a:latin typeface="Segoe UI"/>
              <a:cs typeface="Segoe UI"/>
            </a:endParaRPr>
          </a:p>
          <a:p>
            <a:pPr marL="12700" marR="45765">
              <a:lnSpc>
                <a:spcPts val="2560"/>
              </a:lnSpc>
            </a:pP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(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i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n</a:t>
            </a:r>
            <a:r>
              <a:rPr sz="3600" spc="-25" baseline="104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nal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y</a:t>
            </a:r>
            <a:r>
              <a:rPr sz="3600" spc="3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used at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other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Mic</a:t>
            </a:r>
            <a:r>
              <a:rPr sz="3600" spc="-34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os</a:t>
            </a:r>
            <a:r>
              <a:rPr sz="3600" spc="-50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50" baseline="1044" dirty="0">
                <a:solidFill>
                  <a:srgbClr val="1F487C"/>
                </a:solidFill>
                <a:latin typeface="Segoe UI"/>
                <a:cs typeface="Segoe UI"/>
              </a:rPr>
              <a:t>f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3600" spc="50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p</a:t>
            </a:r>
            <a:r>
              <a:rPr sz="3600" spc="-25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odu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)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804" y="4804900"/>
            <a:ext cx="75314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Easy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ML 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m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odel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d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ployment 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nd</a:t>
            </a:r>
            <a:r>
              <a:rPr sz="3600" spc="14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usage using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-29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es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ful API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4804" y="5516888"/>
            <a:ext cx="743903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Easy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b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oration</a:t>
            </a:r>
            <a:r>
              <a:rPr sz="3600" spc="5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on</a:t>
            </a:r>
            <a:r>
              <a:rPr sz="3600" spc="1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Azu</a:t>
            </a:r>
            <a:r>
              <a:rPr sz="3600" spc="-39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3600" spc="1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M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3600" spc="-4" baseline="1044" dirty="0">
                <a:solidFill>
                  <a:srgbClr val="1F487C"/>
                </a:solidFill>
                <a:latin typeface="Segoe UI"/>
                <a:cs typeface="Segoe UI"/>
              </a:rPr>
              <a:t>h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ine</a:t>
            </a:r>
            <a:r>
              <a:rPr sz="3600" spc="34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Lea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ni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n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g</a:t>
            </a:r>
            <a:r>
              <a:rPr sz="3600" spc="14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p</a:t>
            </a:r>
            <a:r>
              <a:rPr sz="3600" spc="-25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j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ects</a:t>
            </a:r>
            <a:endParaRPr sz="2400">
              <a:latin typeface="Segoe UI"/>
              <a:cs typeface="Segoe U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44804" y="6228596"/>
            <a:ext cx="515278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00"/>
              </a:lnSpc>
              <a:spcBef>
                <a:spcPts val="130"/>
              </a:spcBef>
            </a:pP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Suppo</a:t>
            </a:r>
            <a:r>
              <a:rPr sz="3600" spc="79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t </a:t>
            </a:r>
            <a:r>
              <a:rPr sz="3600" spc="4" baseline="1044" dirty="0">
                <a:solidFill>
                  <a:srgbClr val="1F487C"/>
                </a:solidFill>
                <a:latin typeface="Segoe UI"/>
                <a:cs typeface="Segoe UI"/>
              </a:rPr>
              <a:t>f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or</a:t>
            </a:r>
            <a:r>
              <a:rPr sz="3600" spc="1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open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sou</a:t>
            </a:r>
            <a:r>
              <a:rPr sz="3600" spc="-34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ce</a:t>
            </a:r>
            <a:r>
              <a:rPr sz="3600" spc="14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f</a:t>
            </a:r>
            <a:r>
              <a:rPr sz="3600" spc="9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amework</a:t>
            </a:r>
            <a:r>
              <a:rPr sz="3600" spc="-9" baseline="104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3600" spc="0" baseline="1044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endParaRPr sz="2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12435840" cy="6995159"/>
          </a:xfrm>
          <a:custGeom>
            <a:avLst/>
            <a:gdLst/>
            <a:ahLst/>
            <a:cxnLst/>
            <a:rect l="l" t="t" r="r" b="b"/>
            <a:pathLst>
              <a:path w="12435840" h="6995159">
                <a:moveTo>
                  <a:pt x="12435840" y="0"/>
                </a:moveTo>
                <a:lnTo>
                  <a:pt x="0" y="0"/>
                </a:lnTo>
                <a:lnTo>
                  <a:pt x="0" y="6995159"/>
                </a:lnTo>
                <a:lnTo>
                  <a:pt x="12435840" y="6995159"/>
                </a:lnTo>
                <a:lnTo>
                  <a:pt x="1243584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464" y="888491"/>
            <a:ext cx="11352276" cy="5875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58062" y="1399793"/>
            <a:ext cx="2203704" cy="5026152"/>
          </a:xfrm>
          <a:custGeom>
            <a:avLst/>
            <a:gdLst/>
            <a:ahLst/>
            <a:cxnLst/>
            <a:rect l="l" t="t" r="r" b="b"/>
            <a:pathLst>
              <a:path w="2203704" h="5026152">
                <a:moveTo>
                  <a:pt x="0" y="5026152"/>
                </a:moveTo>
                <a:lnTo>
                  <a:pt x="2203704" y="5026152"/>
                </a:lnTo>
                <a:lnTo>
                  <a:pt x="2203704" y="0"/>
                </a:lnTo>
                <a:lnTo>
                  <a:pt x="0" y="0"/>
                </a:lnTo>
                <a:lnTo>
                  <a:pt x="0" y="5026152"/>
                </a:lnTo>
                <a:close/>
              </a:path>
            </a:pathLst>
          </a:custGeom>
          <a:ln w="38099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632454" y="1101089"/>
            <a:ext cx="6271259" cy="5219700"/>
          </a:xfrm>
          <a:custGeom>
            <a:avLst/>
            <a:gdLst/>
            <a:ahLst/>
            <a:cxnLst/>
            <a:rect l="l" t="t" r="r" b="b"/>
            <a:pathLst>
              <a:path w="6271259" h="5219700">
                <a:moveTo>
                  <a:pt x="0" y="5219700"/>
                </a:moveTo>
                <a:lnTo>
                  <a:pt x="6271259" y="5219700"/>
                </a:lnTo>
                <a:lnTo>
                  <a:pt x="6271259" y="0"/>
                </a:lnTo>
                <a:lnTo>
                  <a:pt x="0" y="0"/>
                </a:lnTo>
                <a:lnTo>
                  <a:pt x="0" y="521970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93058" y="6425945"/>
            <a:ext cx="5061203" cy="425195"/>
          </a:xfrm>
          <a:custGeom>
            <a:avLst/>
            <a:gdLst/>
            <a:ahLst/>
            <a:cxnLst/>
            <a:rect l="l" t="t" r="r" b="b"/>
            <a:pathLst>
              <a:path w="5061203" h="425195">
                <a:moveTo>
                  <a:pt x="0" y="425195"/>
                </a:moveTo>
                <a:lnTo>
                  <a:pt x="5061203" y="425195"/>
                </a:lnTo>
                <a:lnTo>
                  <a:pt x="5061203" y="0"/>
                </a:lnTo>
                <a:lnTo>
                  <a:pt x="0" y="0"/>
                </a:lnTo>
                <a:lnTo>
                  <a:pt x="0" y="425195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074402" y="1093469"/>
            <a:ext cx="1748027" cy="5026152"/>
          </a:xfrm>
          <a:custGeom>
            <a:avLst/>
            <a:gdLst/>
            <a:ahLst/>
            <a:cxnLst/>
            <a:rect l="l" t="t" r="r" b="b"/>
            <a:pathLst>
              <a:path w="1748027" h="5026152">
                <a:moveTo>
                  <a:pt x="0" y="5026152"/>
                </a:moveTo>
                <a:lnTo>
                  <a:pt x="1748027" y="5026152"/>
                </a:lnTo>
                <a:lnTo>
                  <a:pt x="1748027" y="0"/>
                </a:lnTo>
                <a:lnTo>
                  <a:pt x="0" y="0"/>
                </a:lnTo>
                <a:lnTo>
                  <a:pt x="0" y="5026152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30784" y="329101"/>
            <a:ext cx="6872820" cy="4829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800"/>
              </a:lnSpc>
              <a:spcBef>
                <a:spcPts val="190"/>
              </a:spcBef>
            </a:pP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Azu</a:t>
            </a:r>
            <a:r>
              <a:rPr sz="3600" spc="-69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e </a:t>
            </a:r>
            <a:r>
              <a:rPr sz="3600" spc="-9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achine</a:t>
            </a:r>
            <a:r>
              <a:rPr sz="3600" spc="-9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3600" spc="-14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3600" spc="-19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ni</a:t>
            </a:r>
            <a:r>
              <a:rPr sz="3600" spc="9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g</a:t>
            </a:r>
            <a:r>
              <a:rPr sz="3600" spc="-14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wor</a:t>
            </a:r>
            <a:r>
              <a:rPr sz="3600" spc="-9" dirty="0">
                <a:solidFill>
                  <a:srgbClr val="FFFFFF"/>
                </a:solidFill>
                <a:latin typeface="Segoe UI Light"/>
                <a:cs typeface="Segoe UI Light"/>
              </a:rPr>
              <a:t>k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spa</a:t>
            </a:r>
            <a:r>
              <a:rPr sz="3600" spc="-14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3600" spc="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3600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93058" y="6425945"/>
            <a:ext cx="5061203" cy="4251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1258062" y="1399793"/>
            <a:ext cx="2203704" cy="50261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0074402" y="1093469"/>
            <a:ext cx="1748027" cy="50261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632454" y="1101089"/>
            <a:ext cx="6271259" cy="52197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bject 32"/>
          <p:cNvSpPr/>
          <p:nvPr/>
        </p:nvSpPr>
        <p:spPr>
          <a:xfrm>
            <a:off x="8508492" y="1452371"/>
            <a:ext cx="3643883" cy="4375404"/>
          </a:xfrm>
          <a:custGeom>
            <a:avLst/>
            <a:gdLst/>
            <a:ahLst/>
            <a:cxnLst/>
            <a:rect l="l" t="t" r="r" b="b"/>
            <a:pathLst>
              <a:path w="3643883" h="4375404">
                <a:moveTo>
                  <a:pt x="0" y="4375404"/>
                </a:moveTo>
                <a:lnTo>
                  <a:pt x="3643883" y="4375404"/>
                </a:lnTo>
                <a:lnTo>
                  <a:pt x="3643883" y="0"/>
                </a:lnTo>
                <a:lnTo>
                  <a:pt x="0" y="0"/>
                </a:lnTo>
                <a:lnTo>
                  <a:pt x="0" y="437540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74320" y="1452371"/>
            <a:ext cx="3654552" cy="4375404"/>
          </a:xfrm>
          <a:custGeom>
            <a:avLst/>
            <a:gdLst/>
            <a:ahLst/>
            <a:cxnLst/>
            <a:rect l="l" t="t" r="r" b="b"/>
            <a:pathLst>
              <a:path w="3654552" h="4375404">
                <a:moveTo>
                  <a:pt x="0" y="4375404"/>
                </a:moveTo>
                <a:lnTo>
                  <a:pt x="3654552" y="4375404"/>
                </a:lnTo>
                <a:lnTo>
                  <a:pt x="3654552" y="0"/>
                </a:lnTo>
                <a:lnTo>
                  <a:pt x="0" y="0"/>
                </a:lnTo>
                <a:lnTo>
                  <a:pt x="0" y="4375404"/>
                </a:lnTo>
                <a:close/>
              </a:path>
            </a:pathLst>
          </a:custGeom>
          <a:solidFill>
            <a:srgbClr val="4F81BC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928872" y="1452371"/>
            <a:ext cx="4579620" cy="4376928"/>
          </a:xfrm>
          <a:custGeom>
            <a:avLst/>
            <a:gdLst/>
            <a:ahLst/>
            <a:cxnLst/>
            <a:rect l="l" t="t" r="r" b="b"/>
            <a:pathLst>
              <a:path w="4579620" h="4376928">
                <a:moveTo>
                  <a:pt x="0" y="4376928"/>
                </a:moveTo>
                <a:lnTo>
                  <a:pt x="4579620" y="4376928"/>
                </a:lnTo>
                <a:lnTo>
                  <a:pt x="4579620" y="0"/>
                </a:lnTo>
                <a:lnTo>
                  <a:pt x="0" y="0"/>
                </a:lnTo>
                <a:lnTo>
                  <a:pt x="0" y="4376928"/>
                </a:lnTo>
                <a:close/>
              </a:path>
            </a:pathLst>
          </a:custGeom>
          <a:solidFill>
            <a:srgbClr val="17424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203959" y="2327147"/>
            <a:ext cx="2220467" cy="1434084"/>
          </a:xfrm>
          <a:custGeom>
            <a:avLst/>
            <a:gdLst/>
            <a:ahLst/>
            <a:cxnLst/>
            <a:rect l="l" t="t" r="r" b="b"/>
            <a:pathLst>
              <a:path w="2220468" h="1434084">
                <a:moveTo>
                  <a:pt x="1168" y="1015873"/>
                </a:moveTo>
                <a:lnTo>
                  <a:pt x="0" y="1034414"/>
                </a:lnTo>
                <a:lnTo>
                  <a:pt x="0" y="1074927"/>
                </a:lnTo>
                <a:lnTo>
                  <a:pt x="1168" y="1095883"/>
                </a:lnTo>
                <a:lnTo>
                  <a:pt x="4686" y="1116711"/>
                </a:lnTo>
                <a:lnTo>
                  <a:pt x="8204" y="1136396"/>
                </a:lnTo>
                <a:lnTo>
                  <a:pt x="12890" y="1156081"/>
                </a:lnTo>
                <a:lnTo>
                  <a:pt x="18745" y="1175765"/>
                </a:lnTo>
                <a:lnTo>
                  <a:pt x="25781" y="1194308"/>
                </a:lnTo>
                <a:lnTo>
                  <a:pt x="33985" y="1211452"/>
                </a:lnTo>
                <a:lnTo>
                  <a:pt x="42176" y="1228725"/>
                </a:lnTo>
                <a:lnTo>
                  <a:pt x="51562" y="1245870"/>
                </a:lnTo>
                <a:lnTo>
                  <a:pt x="62103" y="1261872"/>
                </a:lnTo>
                <a:lnTo>
                  <a:pt x="73787" y="1276603"/>
                </a:lnTo>
                <a:lnTo>
                  <a:pt x="85598" y="1291463"/>
                </a:lnTo>
                <a:lnTo>
                  <a:pt x="99568" y="1306195"/>
                </a:lnTo>
                <a:lnTo>
                  <a:pt x="112522" y="1319657"/>
                </a:lnTo>
                <a:lnTo>
                  <a:pt x="127762" y="1331976"/>
                </a:lnTo>
                <a:lnTo>
                  <a:pt x="143002" y="1344295"/>
                </a:lnTo>
                <a:lnTo>
                  <a:pt x="174625" y="1366392"/>
                </a:lnTo>
                <a:lnTo>
                  <a:pt x="209803" y="1384935"/>
                </a:lnTo>
                <a:lnTo>
                  <a:pt x="246126" y="1400937"/>
                </a:lnTo>
                <a:lnTo>
                  <a:pt x="285877" y="1414399"/>
                </a:lnTo>
                <a:lnTo>
                  <a:pt x="326898" y="1424305"/>
                </a:lnTo>
                <a:lnTo>
                  <a:pt x="369062" y="1430401"/>
                </a:lnTo>
                <a:lnTo>
                  <a:pt x="413639" y="1434084"/>
                </a:lnTo>
                <a:lnTo>
                  <a:pt x="1772920" y="1434084"/>
                </a:lnTo>
                <a:lnTo>
                  <a:pt x="1819783" y="1427988"/>
                </a:lnTo>
                <a:lnTo>
                  <a:pt x="1864233" y="1419352"/>
                </a:lnTo>
                <a:lnTo>
                  <a:pt x="1907666" y="1409446"/>
                </a:lnTo>
                <a:lnTo>
                  <a:pt x="1948561" y="1397127"/>
                </a:lnTo>
                <a:lnTo>
                  <a:pt x="1968500" y="1389761"/>
                </a:lnTo>
                <a:lnTo>
                  <a:pt x="1988439" y="1382395"/>
                </a:lnTo>
                <a:lnTo>
                  <a:pt x="2007235" y="1373759"/>
                </a:lnTo>
                <a:lnTo>
                  <a:pt x="2024761" y="1365250"/>
                </a:lnTo>
                <a:lnTo>
                  <a:pt x="2042414" y="1355344"/>
                </a:lnTo>
                <a:lnTo>
                  <a:pt x="2059939" y="1345564"/>
                </a:lnTo>
                <a:lnTo>
                  <a:pt x="2076323" y="1334515"/>
                </a:lnTo>
                <a:lnTo>
                  <a:pt x="2091563" y="1323339"/>
                </a:lnTo>
                <a:lnTo>
                  <a:pt x="2105660" y="1311148"/>
                </a:lnTo>
                <a:lnTo>
                  <a:pt x="2119756" y="1298828"/>
                </a:lnTo>
                <a:lnTo>
                  <a:pt x="2132584" y="1285239"/>
                </a:lnTo>
                <a:lnTo>
                  <a:pt x="2145538" y="1271777"/>
                </a:lnTo>
                <a:lnTo>
                  <a:pt x="2167763" y="1241044"/>
                </a:lnTo>
                <a:lnTo>
                  <a:pt x="2186431" y="1207770"/>
                </a:lnTo>
                <a:lnTo>
                  <a:pt x="2200529" y="1172083"/>
                </a:lnTo>
                <a:lnTo>
                  <a:pt x="2211069" y="1133983"/>
                </a:lnTo>
                <a:lnTo>
                  <a:pt x="2218181" y="1090929"/>
                </a:lnTo>
                <a:lnTo>
                  <a:pt x="2220467" y="1068832"/>
                </a:lnTo>
                <a:lnTo>
                  <a:pt x="2220467" y="1045463"/>
                </a:lnTo>
                <a:lnTo>
                  <a:pt x="2219325" y="1009776"/>
                </a:lnTo>
                <a:lnTo>
                  <a:pt x="2214626" y="972820"/>
                </a:lnTo>
                <a:lnTo>
                  <a:pt x="2208784" y="937260"/>
                </a:lnTo>
                <a:lnTo>
                  <a:pt x="2199386" y="902715"/>
                </a:lnTo>
                <a:lnTo>
                  <a:pt x="2187702" y="868299"/>
                </a:lnTo>
                <a:lnTo>
                  <a:pt x="2173604" y="835151"/>
                </a:lnTo>
                <a:lnTo>
                  <a:pt x="2158365" y="801877"/>
                </a:lnTo>
                <a:lnTo>
                  <a:pt x="2139568" y="771144"/>
                </a:lnTo>
                <a:lnTo>
                  <a:pt x="2119756" y="741679"/>
                </a:lnTo>
                <a:lnTo>
                  <a:pt x="2097404" y="712088"/>
                </a:lnTo>
                <a:lnTo>
                  <a:pt x="2074037" y="686308"/>
                </a:lnTo>
                <a:lnTo>
                  <a:pt x="2048255" y="661670"/>
                </a:lnTo>
                <a:lnTo>
                  <a:pt x="2020062" y="638301"/>
                </a:lnTo>
                <a:lnTo>
                  <a:pt x="1991995" y="617474"/>
                </a:lnTo>
                <a:lnTo>
                  <a:pt x="1961514" y="598932"/>
                </a:lnTo>
                <a:lnTo>
                  <a:pt x="1929891" y="582929"/>
                </a:lnTo>
                <a:lnTo>
                  <a:pt x="1925192" y="580516"/>
                </a:lnTo>
                <a:lnTo>
                  <a:pt x="1921637" y="576834"/>
                </a:lnTo>
                <a:lnTo>
                  <a:pt x="1921637" y="558419"/>
                </a:lnTo>
                <a:lnTo>
                  <a:pt x="1920494" y="541147"/>
                </a:lnTo>
                <a:lnTo>
                  <a:pt x="1916938" y="524001"/>
                </a:lnTo>
                <a:lnTo>
                  <a:pt x="1914652" y="505460"/>
                </a:lnTo>
                <a:lnTo>
                  <a:pt x="1909952" y="489458"/>
                </a:lnTo>
                <a:lnTo>
                  <a:pt x="1905253" y="472313"/>
                </a:lnTo>
                <a:lnTo>
                  <a:pt x="1900554" y="456311"/>
                </a:lnTo>
                <a:lnTo>
                  <a:pt x="1893570" y="440309"/>
                </a:lnTo>
                <a:lnTo>
                  <a:pt x="1886458" y="424307"/>
                </a:lnTo>
                <a:lnTo>
                  <a:pt x="1879473" y="409575"/>
                </a:lnTo>
                <a:lnTo>
                  <a:pt x="1871345" y="394842"/>
                </a:lnTo>
                <a:lnTo>
                  <a:pt x="1861947" y="379984"/>
                </a:lnTo>
                <a:lnTo>
                  <a:pt x="1852549" y="366522"/>
                </a:lnTo>
                <a:lnTo>
                  <a:pt x="1842008" y="352933"/>
                </a:lnTo>
                <a:lnTo>
                  <a:pt x="1831466" y="340740"/>
                </a:lnTo>
                <a:lnTo>
                  <a:pt x="1820926" y="328422"/>
                </a:lnTo>
                <a:lnTo>
                  <a:pt x="1809241" y="317373"/>
                </a:lnTo>
                <a:lnTo>
                  <a:pt x="1796288" y="306197"/>
                </a:lnTo>
                <a:lnTo>
                  <a:pt x="1783461" y="295148"/>
                </a:lnTo>
                <a:lnTo>
                  <a:pt x="1770507" y="285369"/>
                </a:lnTo>
                <a:lnTo>
                  <a:pt x="1756410" y="276733"/>
                </a:lnTo>
                <a:lnTo>
                  <a:pt x="1742439" y="268097"/>
                </a:lnTo>
                <a:lnTo>
                  <a:pt x="1728342" y="260731"/>
                </a:lnTo>
                <a:lnTo>
                  <a:pt x="1713102" y="253364"/>
                </a:lnTo>
                <a:lnTo>
                  <a:pt x="1697863" y="247269"/>
                </a:lnTo>
                <a:lnTo>
                  <a:pt x="1681479" y="242315"/>
                </a:lnTo>
                <a:lnTo>
                  <a:pt x="1666239" y="237362"/>
                </a:lnTo>
                <a:lnTo>
                  <a:pt x="1649857" y="233679"/>
                </a:lnTo>
                <a:lnTo>
                  <a:pt x="1633474" y="229997"/>
                </a:lnTo>
                <a:lnTo>
                  <a:pt x="1615821" y="227584"/>
                </a:lnTo>
                <a:lnTo>
                  <a:pt x="1599438" y="226313"/>
                </a:lnTo>
                <a:lnTo>
                  <a:pt x="1581912" y="226313"/>
                </a:lnTo>
                <a:lnTo>
                  <a:pt x="1554861" y="227584"/>
                </a:lnTo>
                <a:lnTo>
                  <a:pt x="1527937" y="229997"/>
                </a:lnTo>
                <a:lnTo>
                  <a:pt x="1502156" y="236092"/>
                </a:lnTo>
                <a:lnTo>
                  <a:pt x="1477517" y="243586"/>
                </a:lnTo>
                <a:lnTo>
                  <a:pt x="1454150" y="252095"/>
                </a:lnTo>
                <a:lnTo>
                  <a:pt x="1430655" y="263144"/>
                </a:lnTo>
                <a:lnTo>
                  <a:pt x="1408430" y="276733"/>
                </a:lnTo>
                <a:lnTo>
                  <a:pt x="1386205" y="290322"/>
                </a:lnTo>
                <a:lnTo>
                  <a:pt x="1367409" y="258317"/>
                </a:lnTo>
                <a:lnTo>
                  <a:pt x="1345184" y="228726"/>
                </a:lnTo>
                <a:lnTo>
                  <a:pt x="1321689" y="199262"/>
                </a:lnTo>
                <a:lnTo>
                  <a:pt x="1297178" y="172212"/>
                </a:lnTo>
                <a:lnTo>
                  <a:pt x="1270127" y="146303"/>
                </a:lnTo>
                <a:lnTo>
                  <a:pt x="1242060" y="121792"/>
                </a:lnTo>
                <a:lnTo>
                  <a:pt x="1212723" y="100837"/>
                </a:lnTo>
                <a:lnTo>
                  <a:pt x="1182242" y="79883"/>
                </a:lnTo>
                <a:lnTo>
                  <a:pt x="1149477" y="62737"/>
                </a:lnTo>
                <a:lnTo>
                  <a:pt x="1116711" y="46736"/>
                </a:lnTo>
                <a:lnTo>
                  <a:pt x="1082675" y="33147"/>
                </a:lnTo>
                <a:lnTo>
                  <a:pt x="1046353" y="20954"/>
                </a:lnTo>
                <a:lnTo>
                  <a:pt x="1010031" y="12319"/>
                </a:lnTo>
                <a:lnTo>
                  <a:pt x="973709" y="6096"/>
                </a:lnTo>
                <a:lnTo>
                  <a:pt x="935101" y="1270"/>
                </a:lnTo>
                <a:lnTo>
                  <a:pt x="896366" y="0"/>
                </a:lnTo>
                <a:lnTo>
                  <a:pt x="867156" y="1270"/>
                </a:lnTo>
                <a:lnTo>
                  <a:pt x="837819" y="3683"/>
                </a:lnTo>
                <a:lnTo>
                  <a:pt x="809625" y="7365"/>
                </a:lnTo>
                <a:lnTo>
                  <a:pt x="781558" y="12319"/>
                </a:lnTo>
                <a:lnTo>
                  <a:pt x="753491" y="19685"/>
                </a:lnTo>
                <a:lnTo>
                  <a:pt x="726440" y="27050"/>
                </a:lnTo>
                <a:lnTo>
                  <a:pt x="699516" y="36957"/>
                </a:lnTo>
                <a:lnTo>
                  <a:pt x="673735" y="48006"/>
                </a:lnTo>
                <a:lnTo>
                  <a:pt x="647954" y="59054"/>
                </a:lnTo>
                <a:lnTo>
                  <a:pt x="623316" y="72516"/>
                </a:lnTo>
                <a:lnTo>
                  <a:pt x="599947" y="87375"/>
                </a:lnTo>
                <a:lnTo>
                  <a:pt x="576453" y="103250"/>
                </a:lnTo>
                <a:lnTo>
                  <a:pt x="554228" y="119252"/>
                </a:lnTo>
                <a:lnTo>
                  <a:pt x="532003" y="137795"/>
                </a:lnTo>
                <a:lnTo>
                  <a:pt x="512064" y="156210"/>
                </a:lnTo>
                <a:lnTo>
                  <a:pt x="492125" y="175895"/>
                </a:lnTo>
                <a:lnTo>
                  <a:pt x="473328" y="196850"/>
                </a:lnTo>
                <a:lnTo>
                  <a:pt x="454659" y="218948"/>
                </a:lnTo>
                <a:lnTo>
                  <a:pt x="438277" y="242315"/>
                </a:lnTo>
                <a:lnTo>
                  <a:pt x="421766" y="265684"/>
                </a:lnTo>
                <a:lnTo>
                  <a:pt x="406653" y="289051"/>
                </a:lnTo>
                <a:lnTo>
                  <a:pt x="393700" y="314833"/>
                </a:lnTo>
                <a:lnTo>
                  <a:pt x="380873" y="340740"/>
                </a:lnTo>
                <a:lnTo>
                  <a:pt x="369062" y="367791"/>
                </a:lnTo>
                <a:lnTo>
                  <a:pt x="358521" y="394842"/>
                </a:lnTo>
                <a:lnTo>
                  <a:pt x="350393" y="423037"/>
                </a:lnTo>
                <a:lnTo>
                  <a:pt x="342138" y="451358"/>
                </a:lnTo>
                <a:lnTo>
                  <a:pt x="336296" y="479678"/>
                </a:lnTo>
                <a:lnTo>
                  <a:pt x="330453" y="509142"/>
                </a:lnTo>
                <a:lnTo>
                  <a:pt x="326898" y="539876"/>
                </a:lnTo>
                <a:lnTo>
                  <a:pt x="324612" y="570738"/>
                </a:lnTo>
                <a:lnTo>
                  <a:pt x="324612" y="622300"/>
                </a:lnTo>
                <a:lnTo>
                  <a:pt x="325755" y="643254"/>
                </a:lnTo>
                <a:lnTo>
                  <a:pt x="325755" y="648208"/>
                </a:lnTo>
                <a:lnTo>
                  <a:pt x="328041" y="649351"/>
                </a:lnTo>
                <a:lnTo>
                  <a:pt x="294131" y="660526"/>
                </a:lnTo>
                <a:lnTo>
                  <a:pt x="260096" y="672719"/>
                </a:lnTo>
                <a:lnTo>
                  <a:pt x="227330" y="688721"/>
                </a:lnTo>
                <a:lnTo>
                  <a:pt x="196850" y="705992"/>
                </a:lnTo>
                <a:lnTo>
                  <a:pt x="168783" y="725677"/>
                </a:lnTo>
                <a:lnTo>
                  <a:pt x="141731" y="746506"/>
                </a:lnTo>
                <a:lnTo>
                  <a:pt x="115951" y="769874"/>
                </a:lnTo>
                <a:lnTo>
                  <a:pt x="92583" y="794512"/>
                </a:lnTo>
                <a:lnTo>
                  <a:pt x="72643" y="821563"/>
                </a:lnTo>
                <a:lnTo>
                  <a:pt x="62103" y="836295"/>
                </a:lnTo>
                <a:lnTo>
                  <a:pt x="53898" y="851153"/>
                </a:lnTo>
                <a:lnTo>
                  <a:pt x="45694" y="865886"/>
                </a:lnTo>
                <a:lnTo>
                  <a:pt x="37490" y="880617"/>
                </a:lnTo>
                <a:lnTo>
                  <a:pt x="30467" y="896620"/>
                </a:lnTo>
                <a:lnTo>
                  <a:pt x="24612" y="912622"/>
                </a:lnTo>
                <a:lnTo>
                  <a:pt x="18745" y="928624"/>
                </a:lnTo>
                <a:lnTo>
                  <a:pt x="14058" y="945769"/>
                </a:lnTo>
                <a:lnTo>
                  <a:pt x="9372" y="963040"/>
                </a:lnTo>
                <a:lnTo>
                  <a:pt x="5854" y="980186"/>
                </a:lnTo>
                <a:lnTo>
                  <a:pt x="3517" y="997458"/>
                </a:lnTo>
                <a:lnTo>
                  <a:pt x="1168" y="10158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675126" y="2729483"/>
            <a:ext cx="565403" cy="114300"/>
          </a:xfrm>
          <a:custGeom>
            <a:avLst/>
            <a:gdLst/>
            <a:ahLst/>
            <a:cxnLst/>
            <a:rect l="l" t="t" r="r" b="b"/>
            <a:pathLst>
              <a:path w="565403" h="114300">
                <a:moveTo>
                  <a:pt x="470153" y="76200"/>
                </a:moveTo>
                <a:lnTo>
                  <a:pt x="451104" y="76199"/>
                </a:lnTo>
                <a:lnTo>
                  <a:pt x="451103" y="114300"/>
                </a:lnTo>
                <a:lnTo>
                  <a:pt x="565403" y="57150"/>
                </a:lnTo>
                <a:lnTo>
                  <a:pt x="470153" y="76200"/>
                </a:lnTo>
                <a:close/>
              </a:path>
              <a:path w="565403" h="114300">
                <a:moveTo>
                  <a:pt x="470153" y="38100"/>
                </a:moveTo>
                <a:lnTo>
                  <a:pt x="451103" y="0"/>
                </a:lnTo>
                <a:lnTo>
                  <a:pt x="451104" y="38099"/>
                </a:lnTo>
                <a:lnTo>
                  <a:pt x="470153" y="38100"/>
                </a:lnTo>
                <a:close/>
              </a:path>
              <a:path w="565403" h="114300">
                <a:moveTo>
                  <a:pt x="0" y="38100"/>
                </a:moveTo>
                <a:lnTo>
                  <a:pt x="0" y="76200"/>
                </a:lnTo>
                <a:lnTo>
                  <a:pt x="470153" y="76200"/>
                </a:lnTo>
                <a:lnTo>
                  <a:pt x="565403" y="57150"/>
                </a:lnTo>
                <a:lnTo>
                  <a:pt x="451103" y="0"/>
                </a:lnTo>
                <a:lnTo>
                  <a:pt x="470153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84270" y="4689347"/>
            <a:ext cx="565403" cy="114300"/>
          </a:xfrm>
          <a:custGeom>
            <a:avLst/>
            <a:gdLst/>
            <a:ahLst/>
            <a:cxnLst/>
            <a:rect l="l" t="t" r="r" b="b"/>
            <a:pathLst>
              <a:path w="565403" h="114300">
                <a:moveTo>
                  <a:pt x="470153" y="76200"/>
                </a:moveTo>
                <a:lnTo>
                  <a:pt x="451104" y="76199"/>
                </a:lnTo>
                <a:lnTo>
                  <a:pt x="451103" y="114300"/>
                </a:lnTo>
                <a:lnTo>
                  <a:pt x="565403" y="57150"/>
                </a:lnTo>
                <a:lnTo>
                  <a:pt x="470153" y="76200"/>
                </a:lnTo>
                <a:close/>
              </a:path>
              <a:path w="565403" h="114300">
                <a:moveTo>
                  <a:pt x="470153" y="38100"/>
                </a:moveTo>
                <a:lnTo>
                  <a:pt x="451103" y="0"/>
                </a:lnTo>
                <a:lnTo>
                  <a:pt x="451104" y="38099"/>
                </a:lnTo>
                <a:lnTo>
                  <a:pt x="470153" y="38100"/>
                </a:lnTo>
                <a:close/>
              </a:path>
              <a:path w="565403" h="114300">
                <a:moveTo>
                  <a:pt x="0" y="38100"/>
                </a:moveTo>
                <a:lnTo>
                  <a:pt x="0" y="76200"/>
                </a:lnTo>
                <a:lnTo>
                  <a:pt x="470153" y="76200"/>
                </a:lnTo>
                <a:lnTo>
                  <a:pt x="565403" y="57150"/>
                </a:lnTo>
                <a:lnTo>
                  <a:pt x="451103" y="0"/>
                </a:lnTo>
                <a:lnTo>
                  <a:pt x="470153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146548" y="3890009"/>
            <a:ext cx="114300" cy="635000"/>
          </a:xfrm>
          <a:custGeom>
            <a:avLst/>
            <a:gdLst/>
            <a:ahLst/>
            <a:cxnLst/>
            <a:rect l="l" t="t" r="r" b="b"/>
            <a:pathLst>
              <a:path w="114300" h="635000">
                <a:moveTo>
                  <a:pt x="38100" y="635000"/>
                </a:moveTo>
                <a:lnTo>
                  <a:pt x="76200" y="635000"/>
                </a:lnTo>
                <a:lnTo>
                  <a:pt x="76200" y="95250"/>
                </a:lnTo>
                <a:lnTo>
                  <a:pt x="114300" y="114300"/>
                </a:lnTo>
                <a:lnTo>
                  <a:pt x="57150" y="0"/>
                </a:lnTo>
                <a:lnTo>
                  <a:pt x="38100" y="95250"/>
                </a:lnTo>
                <a:lnTo>
                  <a:pt x="38100" y="635000"/>
                </a:lnTo>
                <a:close/>
              </a:path>
              <a:path w="114300" h="635000">
                <a:moveTo>
                  <a:pt x="38100" y="9525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299"/>
                </a:lnTo>
                <a:lnTo>
                  <a:pt x="38100" y="95250"/>
                </a:lnTo>
                <a:close/>
              </a:path>
              <a:path w="114300" h="635000">
                <a:moveTo>
                  <a:pt x="114300" y="114300"/>
                </a:moveTo>
                <a:lnTo>
                  <a:pt x="76200" y="95250"/>
                </a:lnTo>
                <a:lnTo>
                  <a:pt x="76200" y="114299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347204" y="3873245"/>
            <a:ext cx="114300" cy="710819"/>
          </a:xfrm>
          <a:custGeom>
            <a:avLst/>
            <a:gdLst/>
            <a:ahLst/>
            <a:cxnLst/>
            <a:rect l="l" t="t" r="r" b="b"/>
            <a:pathLst>
              <a:path w="114300" h="710818">
                <a:moveTo>
                  <a:pt x="38100" y="596518"/>
                </a:moveTo>
                <a:lnTo>
                  <a:pt x="0" y="596519"/>
                </a:lnTo>
                <a:lnTo>
                  <a:pt x="57150" y="710819"/>
                </a:lnTo>
                <a:lnTo>
                  <a:pt x="114300" y="596519"/>
                </a:lnTo>
                <a:lnTo>
                  <a:pt x="76200" y="596518"/>
                </a:lnTo>
                <a:lnTo>
                  <a:pt x="76200" y="615569"/>
                </a:lnTo>
                <a:lnTo>
                  <a:pt x="38100" y="615569"/>
                </a:lnTo>
                <a:lnTo>
                  <a:pt x="38100" y="596518"/>
                </a:lnTo>
                <a:close/>
              </a:path>
              <a:path w="114300" h="710818">
                <a:moveTo>
                  <a:pt x="38100" y="615569"/>
                </a:moveTo>
                <a:lnTo>
                  <a:pt x="76200" y="615569"/>
                </a:lnTo>
                <a:lnTo>
                  <a:pt x="76200" y="95250"/>
                </a:lnTo>
                <a:lnTo>
                  <a:pt x="114300" y="114300"/>
                </a:lnTo>
                <a:lnTo>
                  <a:pt x="57150" y="0"/>
                </a:lnTo>
                <a:lnTo>
                  <a:pt x="38100" y="95250"/>
                </a:lnTo>
                <a:lnTo>
                  <a:pt x="38100" y="615569"/>
                </a:lnTo>
                <a:close/>
              </a:path>
              <a:path w="114300" h="710818">
                <a:moveTo>
                  <a:pt x="38100" y="95250"/>
                </a:moveTo>
                <a:lnTo>
                  <a:pt x="57150" y="0"/>
                </a:lnTo>
                <a:lnTo>
                  <a:pt x="0" y="114300"/>
                </a:lnTo>
                <a:lnTo>
                  <a:pt x="38100" y="114299"/>
                </a:lnTo>
                <a:lnTo>
                  <a:pt x="38100" y="95250"/>
                </a:lnTo>
                <a:close/>
              </a:path>
              <a:path w="114300" h="710818">
                <a:moveTo>
                  <a:pt x="114300" y="114300"/>
                </a:moveTo>
                <a:lnTo>
                  <a:pt x="76200" y="95250"/>
                </a:lnTo>
                <a:lnTo>
                  <a:pt x="76199" y="114300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199882" y="4680204"/>
            <a:ext cx="646684" cy="114300"/>
          </a:xfrm>
          <a:custGeom>
            <a:avLst/>
            <a:gdLst/>
            <a:ahLst/>
            <a:cxnLst/>
            <a:rect l="l" t="t" r="r" b="b"/>
            <a:pathLst>
              <a:path w="646684" h="114300">
                <a:moveTo>
                  <a:pt x="95250" y="38099"/>
                </a:moveTo>
                <a:lnTo>
                  <a:pt x="95250" y="76199"/>
                </a:lnTo>
                <a:lnTo>
                  <a:pt x="551434" y="76199"/>
                </a:lnTo>
                <a:lnTo>
                  <a:pt x="646684" y="57149"/>
                </a:lnTo>
                <a:lnTo>
                  <a:pt x="532384" y="0"/>
                </a:lnTo>
                <a:lnTo>
                  <a:pt x="551434" y="38099"/>
                </a:lnTo>
                <a:lnTo>
                  <a:pt x="95250" y="38099"/>
                </a:lnTo>
                <a:close/>
              </a:path>
              <a:path w="646684" h="114300">
                <a:moveTo>
                  <a:pt x="551434" y="76199"/>
                </a:moveTo>
                <a:lnTo>
                  <a:pt x="532384" y="76199"/>
                </a:lnTo>
                <a:lnTo>
                  <a:pt x="532384" y="114299"/>
                </a:lnTo>
                <a:lnTo>
                  <a:pt x="646684" y="57149"/>
                </a:lnTo>
                <a:lnTo>
                  <a:pt x="551434" y="76199"/>
                </a:lnTo>
                <a:close/>
              </a:path>
              <a:path w="646684" h="114300">
                <a:moveTo>
                  <a:pt x="551434" y="38099"/>
                </a:moveTo>
                <a:lnTo>
                  <a:pt x="532384" y="0"/>
                </a:lnTo>
                <a:lnTo>
                  <a:pt x="532383" y="38100"/>
                </a:lnTo>
                <a:lnTo>
                  <a:pt x="551434" y="38099"/>
                </a:lnTo>
                <a:close/>
              </a:path>
              <a:path w="646684" h="114300">
                <a:moveTo>
                  <a:pt x="114299" y="38100"/>
                </a:moveTo>
                <a:lnTo>
                  <a:pt x="114300" y="0"/>
                </a:lnTo>
                <a:lnTo>
                  <a:pt x="0" y="57149"/>
                </a:lnTo>
                <a:lnTo>
                  <a:pt x="114300" y="114299"/>
                </a:lnTo>
                <a:lnTo>
                  <a:pt x="114300" y="76199"/>
                </a:lnTo>
                <a:lnTo>
                  <a:pt x="95250" y="76199"/>
                </a:lnTo>
                <a:lnTo>
                  <a:pt x="95250" y="38099"/>
                </a:lnTo>
                <a:lnTo>
                  <a:pt x="114299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668012" y="2517647"/>
            <a:ext cx="786384" cy="565403"/>
          </a:xfrm>
          <a:custGeom>
            <a:avLst/>
            <a:gdLst/>
            <a:ahLst/>
            <a:cxnLst/>
            <a:rect l="l" t="t" r="r" b="b"/>
            <a:pathLst>
              <a:path w="786384" h="565403">
                <a:moveTo>
                  <a:pt x="0" y="565403"/>
                </a:moveTo>
                <a:lnTo>
                  <a:pt x="786384" y="565403"/>
                </a:lnTo>
                <a:lnTo>
                  <a:pt x="786384" y="0"/>
                </a:lnTo>
                <a:lnTo>
                  <a:pt x="0" y="0"/>
                </a:lnTo>
                <a:lnTo>
                  <a:pt x="0" y="565403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760087" y="2891615"/>
            <a:ext cx="18580" cy="322500"/>
          </a:xfrm>
          <a:custGeom>
            <a:avLst/>
            <a:gdLst/>
            <a:ahLst/>
            <a:cxnLst/>
            <a:rect l="l" t="t" r="r" b="b"/>
            <a:pathLst>
              <a:path w="18580" h="322500">
                <a:moveTo>
                  <a:pt x="13078" y="4746"/>
                </a:moveTo>
                <a:lnTo>
                  <a:pt x="0" y="0"/>
                </a:lnTo>
                <a:lnTo>
                  <a:pt x="4462" y="322500"/>
                </a:lnTo>
                <a:lnTo>
                  <a:pt x="18580" y="322500"/>
                </a:lnTo>
                <a:lnTo>
                  <a:pt x="17538" y="4268"/>
                </a:lnTo>
                <a:lnTo>
                  <a:pt x="13078" y="47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33644" y="2612135"/>
            <a:ext cx="274147" cy="601979"/>
          </a:xfrm>
          <a:custGeom>
            <a:avLst/>
            <a:gdLst/>
            <a:ahLst/>
            <a:cxnLst/>
            <a:rect l="l" t="t" r="r" b="b"/>
            <a:pathLst>
              <a:path w="274147" h="601979">
                <a:moveTo>
                  <a:pt x="48447" y="601979"/>
                </a:moveTo>
                <a:lnTo>
                  <a:pt x="230906" y="601979"/>
                </a:lnTo>
                <a:lnTo>
                  <a:pt x="226443" y="279479"/>
                </a:lnTo>
                <a:lnTo>
                  <a:pt x="219646" y="267651"/>
                </a:lnTo>
                <a:lnTo>
                  <a:pt x="219328" y="264033"/>
                </a:lnTo>
                <a:lnTo>
                  <a:pt x="224061" y="251026"/>
                </a:lnTo>
                <a:lnTo>
                  <a:pt x="235960" y="244268"/>
                </a:lnTo>
                <a:lnTo>
                  <a:pt x="239521" y="243966"/>
                </a:lnTo>
                <a:lnTo>
                  <a:pt x="252741" y="248442"/>
                </a:lnTo>
                <a:lnTo>
                  <a:pt x="260341" y="259717"/>
                </a:lnTo>
                <a:lnTo>
                  <a:pt x="260857" y="264033"/>
                </a:lnTo>
                <a:lnTo>
                  <a:pt x="255900" y="276763"/>
                </a:lnTo>
                <a:lnTo>
                  <a:pt x="243981" y="283747"/>
                </a:lnTo>
                <a:lnTo>
                  <a:pt x="245023" y="601979"/>
                </a:lnTo>
                <a:lnTo>
                  <a:pt x="274147" y="601979"/>
                </a:lnTo>
                <a:lnTo>
                  <a:pt x="267588" y="190246"/>
                </a:lnTo>
                <a:lnTo>
                  <a:pt x="263942" y="203411"/>
                </a:lnTo>
                <a:lnTo>
                  <a:pt x="254248" y="213051"/>
                </a:lnTo>
                <a:lnTo>
                  <a:pt x="240376" y="217030"/>
                </a:lnTo>
                <a:lnTo>
                  <a:pt x="239521" y="217043"/>
                </a:lnTo>
                <a:lnTo>
                  <a:pt x="226010" y="213308"/>
                </a:lnTo>
                <a:lnTo>
                  <a:pt x="216229" y="203613"/>
                </a:lnTo>
                <a:lnTo>
                  <a:pt x="212470" y="190246"/>
                </a:lnTo>
                <a:lnTo>
                  <a:pt x="216226" y="176287"/>
                </a:lnTo>
                <a:lnTo>
                  <a:pt x="225975" y="166826"/>
                </a:lnTo>
                <a:lnTo>
                  <a:pt x="220543" y="99568"/>
                </a:lnTo>
                <a:lnTo>
                  <a:pt x="39369" y="99568"/>
                </a:lnTo>
                <a:lnTo>
                  <a:pt x="35940" y="96265"/>
                </a:lnTo>
                <a:lnTo>
                  <a:pt x="33797" y="0"/>
                </a:lnTo>
                <a:lnTo>
                  <a:pt x="3428" y="0"/>
                </a:lnTo>
                <a:lnTo>
                  <a:pt x="0" y="3301"/>
                </a:lnTo>
                <a:lnTo>
                  <a:pt x="0" y="598677"/>
                </a:lnTo>
                <a:lnTo>
                  <a:pt x="3428" y="601979"/>
                </a:lnTo>
                <a:lnTo>
                  <a:pt x="48447" y="6019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567441" y="2612135"/>
            <a:ext cx="266430" cy="601979"/>
          </a:xfrm>
          <a:custGeom>
            <a:avLst/>
            <a:gdLst/>
            <a:ahLst/>
            <a:cxnLst/>
            <a:rect l="l" t="t" r="r" b="b"/>
            <a:pathLst>
              <a:path w="266430" h="601979">
                <a:moveTo>
                  <a:pt x="230489" y="87159"/>
                </a:moveTo>
                <a:lnTo>
                  <a:pt x="230489" y="96265"/>
                </a:lnTo>
                <a:lnTo>
                  <a:pt x="227060" y="99568"/>
                </a:lnTo>
                <a:lnTo>
                  <a:pt x="186746" y="99568"/>
                </a:lnTo>
                <a:lnTo>
                  <a:pt x="192178" y="166826"/>
                </a:lnTo>
                <a:lnTo>
                  <a:pt x="205724" y="163322"/>
                </a:lnTo>
                <a:lnTo>
                  <a:pt x="219745" y="166667"/>
                </a:lnTo>
                <a:lnTo>
                  <a:pt x="229714" y="175782"/>
                </a:lnTo>
                <a:lnTo>
                  <a:pt x="233776" y="189288"/>
                </a:lnTo>
                <a:lnTo>
                  <a:pt x="233791" y="190246"/>
                </a:lnTo>
                <a:lnTo>
                  <a:pt x="240350" y="601979"/>
                </a:lnTo>
                <a:lnTo>
                  <a:pt x="263001" y="601979"/>
                </a:lnTo>
                <a:lnTo>
                  <a:pt x="266430" y="598677"/>
                </a:lnTo>
                <a:lnTo>
                  <a:pt x="266430" y="3301"/>
                </a:lnTo>
                <a:lnTo>
                  <a:pt x="263001" y="0"/>
                </a:lnTo>
                <a:lnTo>
                  <a:pt x="0" y="0"/>
                </a:lnTo>
                <a:lnTo>
                  <a:pt x="2143" y="96265"/>
                </a:lnTo>
                <a:lnTo>
                  <a:pt x="2143" y="59309"/>
                </a:lnTo>
                <a:lnTo>
                  <a:pt x="5572" y="56007"/>
                </a:lnTo>
                <a:lnTo>
                  <a:pt x="227060" y="56007"/>
                </a:lnTo>
                <a:lnTo>
                  <a:pt x="230489" y="59309"/>
                </a:lnTo>
                <a:lnTo>
                  <a:pt x="230489" y="871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631435" y="2491739"/>
            <a:ext cx="853440" cy="722376"/>
          </a:xfrm>
          <a:custGeom>
            <a:avLst/>
            <a:gdLst/>
            <a:ahLst/>
            <a:cxnLst/>
            <a:rect l="l" t="t" r="r" b="b"/>
            <a:pathLst>
              <a:path w="853440" h="722376">
                <a:moveTo>
                  <a:pt x="610082" y="722376"/>
                </a:moveTo>
                <a:lnTo>
                  <a:pt x="635889" y="722376"/>
                </a:lnTo>
                <a:lnTo>
                  <a:pt x="612633" y="699951"/>
                </a:lnTo>
                <a:lnTo>
                  <a:pt x="596775" y="684659"/>
                </a:lnTo>
                <a:lnTo>
                  <a:pt x="586899" y="675135"/>
                </a:lnTo>
                <a:lnTo>
                  <a:pt x="581587" y="670014"/>
                </a:lnTo>
                <a:lnTo>
                  <a:pt x="578993" y="667512"/>
                </a:lnTo>
                <a:lnTo>
                  <a:pt x="578993" y="626110"/>
                </a:lnTo>
                <a:lnTo>
                  <a:pt x="826643" y="626110"/>
                </a:lnTo>
                <a:lnTo>
                  <a:pt x="840399" y="622472"/>
                </a:lnTo>
                <a:lnTo>
                  <a:pt x="849956" y="612830"/>
                </a:lnTo>
                <a:lnTo>
                  <a:pt x="853440" y="599440"/>
                </a:lnTo>
                <a:lnTo>
                  <a:pt x="853440" y="26543"/>
                </a:lnTo>
                <a:lnTo>
                  <a:pt x="849781" y="12938"/>
                </a:lnTo>
                <a:lnTo>
                  <a:pt x="840064" y="3441"/>
                </a:lnTo>
                <a:lnTo>
                  <a:pt x="826643" y="0"/>
                </a:lnTo>
                <a:lnTo>
                  <a:pt x="34833" y="0"/>
                </a:lnTo>
                <a:lnTo>
                  <a:pt x="50165" y="556260"/>
                </a:lnTo>
                <a:lnTo>
                  <a:pt x="50165" y="69723"/>
                </a:lnTo>
                <a:lnTo>
                  <a:pt x="54235" y="56291"/>
                </a:lnTo>
                <a:lnTo>
                  <a:pt x="64946" y="48008"/>
                </a:lnTo>
                <a:lnTo>
                  <a:pt x="73660" y="46482"/>
                </a:lnTo>
                <a:lnTo>
                  <a:pt x="781431" y="46482"/>
                </a:lnTo>
                <a:lnTo>
                  <a:pt x="795057" y="50537"/>
                </a:lnTo>
                <a:lnTo>
                  <a:pt x="803395" y="61148"/>
                </a:lnTo>
                <a:lnTo>
                  <a:pt x="804926" y="69723"/>
                </a:lnTo>
                <a:lnTo>
                  <a:pt x="804926" y="556260"/>
                </a:lnTo>
                <a:lnTo>
                  <a:pt x="800855" y="569746"/>
                </a:lnTo>
                <a:lnTo>
                  <a:pt x="790144" y="577989"/>
                </a:lnTo>
                <a:lnTo>
                  <a:pt x="781431" y="579501"/>
                </a:lnTo>
                <a:lnTo>
                  <a:pt x="372250" y="579501"/>
                </a:lnTo>
                <a:lnTo>
                  <a:pt x="341937" y="722375"/>
                </a:lnTo>
                <a:lnTo>
                  <a:pt x="610082" y="722376"/>
                </a:lnTo>
                <a:close/>
              </a:path>
              <a:path w="853440" h="722376">
                <a:moveTo>
                  <a:pt x="0" y="527827"/>
                </a:moveTo>
                <a:lnTo>
                  <a:pt x="0" y="599440"/>
                </a:lnTo>
                <a:lnTo>
                  <a:pt x="3844" y="612741"/>
                </a:lnTo>
                <a:lnTo>
                  <a:pt x="13779" y="622204"/>
                </a:lnTo>
                <a:lnTo>
                  <a:pt x="27410" y="626091"/>
                </a:lnTo>
                <a:lnTo>
                  <a:pt x="291211" y="626110"/>
                </a:lnTo>
                <a:lnTo>
                  <a:pt x="291211" y="667512"/>
                </a:lnTo>
                <a:lnTo>
                  <a:pt x="267578" y="689658"/>
                </a:lnTo>
                <a:lnTo>
                  <a:pt x="251353" y="704862"/>
                </a:lnTo>
                <a:lnTo>
                  <a:pt x="241143" y="714430"/>
                </a:lnTo>
                <a:lnTo>
                  <a:pt x="235554" y="719666"/>
                </a:lnTo>
                <a:lnTo>
                  <a:pt x="232664" y="722376"/>
                </a:lnTo>
                <a:lnTo>
                  <a:pt x="341937" y="722375"/>
                </a:lnTo>
                <a:lnTo>
                  <a:pt x="372250" y="579501"/>
                </a:lnTo>
                <a:lnTo>
                  <a:pt x="73660" y="579501"/>
                </a:lnTo>
                <a:lnTo>
                  <a:pt x="60033" y="575479"/>
                </a:lnTo>
                <a:lnTo>
                  <a:pt x="51695" y="564886"/>
                </a:lnTo>
                <a:lnTo>
                  <a:pt x="50165" y="556260"/>
                </a:lnTo>
                <a:lnTo>
                  <a:pt x="34833" y="0"/>
                </a:lnTo>
                <a:lnTo>
                  <a:pt x="28448" y="0"/>
                </a:lnTo>
                <a:lnTo>
                  <a:pt x="14619" y="3438"/>
                </a:lnTo>
                <a:lnTo>
                  <a:pt x="4338" y="12571"/>
                </a:lnTo>
                <a:lnTo>
                  <a:pt x="17" y="25621"/>
                </a:lnTo>
                <a:lnTo>
                  <a:pt x="0" y="5278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051548" y="4755641"/>
            <a:ext cx="723900" cy="0"/>
          </a:xfrm>
          <a:custGeom>
            <a:avLst/>
            <a:gdLst/>
            <a:ahLst/>
            <a:cxnLst/>
            <a:rect l="l" t="t" r="r" b="b"/>
            <a:pathLst>
              <a:path w="723900">
                <a:moveTo>
                  <a:pt x="0" y="0"/>
                </a:moveTo>
                <a:lnTo>
                  <a:pt x="723900" y="0"/>
                </a:lnTo>
              </a:path>
            </a:pathLst>
          </a:custGeom>
          <a:ln w="5765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069835" y="4738115"/>
            <a:ext cx="53340" cy="53339"/>
          </a:xfrm>
          <a:custGeom>
            <a:avLst/>
            <a:gdLst/>
            <a:ahLst/>
            <a:cxnLst/>
            <a:rect l="l" t="t" r="r" b="b"/>
            <a:pathLst>
              <a:path w="53340" h="53339">
                <a:moveTo>
                  <a:pt x="0" y="26670"/>
                </a:moveTo>
                <a:lnTo>
                  <a:pt x="3500" y="39890"/>
                </a:lnTo>
                <a:lnTo>
                  <a:pt x="13087" y="49628"/>
                </a:lnTo>
                <a:lnTo>
                  <a:pt x="26670" y="53340"/>
                </a:lnTo>
                <a:lnTo>
                  <a:pt x="39890" y="49839"/>
                </a:lnTo>
                <a:lnTo>
                  <a:pt x="49628" y="40252"/>
                </a:lnTo>
                <a:lnTo>
                  <a:pt x="53340" y="26670"/>
                </a:lnTo>
                <a:lnTo>
                  <a:pt x="49839" y="13449"/>
                </a:lnTo>
                <a:lnTo>
                  <a:pt x="40252" y="3711"/>
                </a:lnTo>
                <a:lnTo>
                  <a:pt x="26670" y="0"/>
                </a:lnTo>
                <a:lnTo>
                  <a:pt x="13449" y="3500"/>
                </a:lnTo>
                <a:lnTo>
                  <a:pt x="3711" y="13087"/>
                </a:lnTo>
                <a:lnTo>
                  <a:pt x="0" y="26670"/>
                </a:lnTo>
                <a:close/>
              </a:path>
            </a:pathLst>
          </a:custGeom>
          <a:solidFill>
            <a:srgbClr val="17424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051548" y="4806695"/>
            <a:ext cx="723900" cy="396239"/>
          </a:xfrm>
          <a:custGeom>
            <a:avLst/>
            <a:gdLst/>
            <a:ahLst/>
            <a:cxnLst/>
            <a:rect l="l" t="t" r="r" b="b"/>
            <a:pathLst>
              <a:path w="723900" h="396239">
                <a:moveTo>
                  <a:pt x="0" y="396239"/>
                </a:moveTo>
                <a:lnTo>
                  <a:pt x="723900" y="396239"/>
                </a:lnTo>
                <a:lnTo>
                  <a:pt x="723900" y="0"/>
                </a:lnTo>
                <a:lnTo>
                  <a:pt x="0" y="0"/>
                </a:lnTo>
                <a:lnTo>
                  <a:pt x="0" y="396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27748" y="4745735"/>
            <a:ext cx="35051" cy="35051"/>
          </a:xfrm>
          <a:custGeom>
            <a:avLst/>
            <a:gdLst/>
            <a:ahLst/>
            <a:cxnLst/>
            <a:rect l="l" t="t" r="r" b="b"/>
            <a:pathLst>
              <a:path w="35051" h="35051">
                <a:moveTo>
                  <a:pt x="0" y="17525"/>
                </a:moveTo>
                <a:lnTo>
                  <a:pt x="0" y="27178"/>
                </a:lnTo>
                <a:lnTo>
                  <a:pt x="7874" y="35051"/>
                </a:lnTo>
                <a:lnTo>
                  <a:pt x="27177" y="35051"/>
                </a:lnTo>
                <a:lnTo>
                  <a:pt x="35051" y="27178"/>
                </a:lnTo>
                <a:lnTo>
                  <a:pt x="35051" y="7874"/>
                </a:lnTo>
                <a:lnTo>
                  <a:pt x="27177" y="0"/>
                </a:lnTo>
                <a:lnTo>
                  <a:pt x="7874" y="0"/>
                </a:lnTo>
                <a:lnTo>
                  <a:pt x="0" y="7874"/>
                </a:lnTo>
                <a:lnTo>
                  <a:pt x="0" y="17525"/>
                </a:lnTo>
                <a:close/>
              </a:path>
            </a:pathLst>
          </a:custGeom>
          <a:solidFill>
            <a:srgbClr val="17424D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560820" y="3267074"/>
            <a:ext cx="1709927" cy="50673"/>
          </a:xfrm>
          <a:custGeom>
            <a:avLst/>
            <a:gdLst/>
            <a:ahLst/>
            <a:cxnLst/>
            <a:rect l="l" t="t" r="r" b="b"/>
            <a:pathLst>
              <a:path w="1709927" h="50673">
                <a:moveTo>
                  <a:pt x="1709927" y="0"/>
                </a:moveTo>
                <a:lnTo>
                  <a:pt x="0" y="0"/>
                </a:lnTo>
                <a:lnTo>
                  <a:pt x="0" y="23875"/>
                </a:lnTo>
                <a:lnTo>
                  <a:pt x="4276" y="36269"/>
                </a:lnTo>
                <a:lnTo>
                  <a:pt x="14822" y="45589"/>
                </a:lnTo>
                <a:lnTo>
                  <a:pt x="28216" y="50352"/>
                </a:lnTo>
                <a:lnTo>
                  <a:pt x="32511" y="50673"/>
                </a:lnTo>
                <a:lnTo>
                  <a:pt x="1674368" y="50673"/>
                </a:lnTo>
                <a:lnTo>
                  <a:pt x="1688612" y="48401"/>
                </a:lnTo>
                <a:lnTo>
                  <a:pt x="1699728" y="41876"/>
                </a:lnTo>
                <a:lnTo>
                  <a:pt x="1707735" y="31536"/>
                </a:lnTo>
                <a:lnTo>
                  <a:pt x="1709927" y="26797"/>
                </a:lnTo>
                <a:lnTo>
                  <a:pt x="17099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77228" y="2444495"/>
            <a:ext cx="1277112" cy="827531"/>
          </a:xfrm>
          <a:custGeom>
            <a:avLst/>
            <a:gdLst/>
            <a:ahLst/>
            <a:cxnLst/>
            <a:rect l="l" t="t" r="r" b="b"/>
            <a:pathLst>
              <a:path w="1277112" h="827531">
                <a:moveTo>
                  <a:pt x="0" y="404908"/>
                </a:moveTo>
                <a:lnTo>
                  <a:pt x="0" y="782827"/>
                </a:lnTo>
                <a:lnTo>
                  <a:pt x="2666" y="797886"/>
                </a:lnTo>
                <a:lnTo>
                  <a:pt x="9793" y="810330"/>
                </a:lnTo>
                <a:lnTo>
                  <a:pt x="20073" y="819714"/>
                </a:lnTo>
                <a:lnTo>
                  <a:pt x="32199" y="825595"/>
                </a:lnTo>
                <a:lnTo>
                  <a:pt x="44323" y="827531"/>
                </a:lnTo>
                <a:lnTo>
                  <a:pt x="1235710" y="827531"/>
                </a:lnTo>
                <a:lnTo>
                  <a:pt x="1271053" y="808731"/>
                </a:lnTo>
                <a:lnTo>
                  <a:pt x="1277112" y="782827"/>
                </a:lnTo>
                <a:lnTo>
                  <a:pt x="1277112" y="44703"/>
                </a:lnTo>
                <a:lnTo>
                  <a:pt x="1260514" y="7068"/>
                </a:lnTo>
                <a:lnTo>
                  <a:pt x="1235710" y="0"/>
                </a:lnTo>
                <a:lnTo>
                  <a:pt x="44323" y="0"/>
                </a:lnTo>
                <a:lnTo>
                  <a:pt x="9411" y="17678"/>
                </a:lnTo>
                <a:lnTo>
                  <a:pt x="0" y="44703"/>
                </a:lnTo>
                <a:lnTo>
                  <a:pt x="0" y="40490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33616" y="2491739"/>
            <a:ext cx="1167383" cy="726948"/>
          </a:xfrm>
          <a:custGeom>
            <a:avLst/>
            <a:gdLst/>
            <a:ahLst/>
            <a:cxnLst/>
            <a:rect l="l" t="t" r="r" b="b"/>
            <a:pathLst>
              <a:path w="1167383" h="726948">
                <a:moveTo>
                  <a:pt x="1167383" y="103680"/>
                </a:moveTo>
                <a:lnTo>
                  <a:pt x="1167383" y="0"/>
                </a:lnTo>
                <a:lnTo>
                  <a:pt x="0" y="0"/>
                </a:lnTo>
                <a:lnTo>
                  <a:pt x="0" y="726948"/>
                </a:lnTo>
                <a:lnTo>
                  <a:pt x="1167383" y="726948"/>
                </a:lnTo>
                <a:lnTo>
                  <a:pt x="1167383" y="10368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01256" y="2584704"/>
            <a:ext cx="841248" cy="563879"/>
          </a:xfrm>
          <a:custGeom>
            <a:avLst/>
            <a:gdLst/>
            <a:ahLst/>
            <a:cxnLst/>
            <a:rect l="l" t="t" r="r" b="b"/>
            <a:pathLst>
              <a:path w="841248" h="563879">
                <a:moveTo>
                  <a:pt x="728091" y="219582"/>
                </a:moveTo>
                <a:lnTo>
                  <a:pt x="727583" y="212725"/>
                </a:lnTo>
                <a:lnTo>
                  <a:pt x="726313" y="205993"/>
                </a:lnTo>
                <a:lnTo>
                  <a:pt x="725424" y="198754"/>
                </a:lnTo>
                <a:lnTo>
                  <a:pt x="723646" y="192531"/>
                </a:lnTo>
                <a:lnTo>
                  <a:pt x="721868" y="185673"/>
                </a:lnTo>
                <a:lnTo>
                  <a:pt x="720090" y="179450"/>
                </a:lnTo>
                <a:lnTo>
                  <a:pt x="717423" y="173100"/>
                </a:lnTo>
                <a:lnTo>
                  <a:pt x="714755" y="166877"/>
                </a:lnTo>
                <a:lnTo>
                  <a:pt x="712089" y="161035"/>
                </a:lnTo>
                <a:lnTo>
                  <a:pt x="708914" y="155193"/>
                </a:lnTo>
                <a:lnTo>
                  <a:pt x="705358" y="149478"/>
                </a:lnTo>
                <a:lnTo>
                  <a:pt x="701801" y="144144"/>
                </a:lnTo>
                <a:lnTo>
                  <a:pt x="697865" y="138810"/>
                </a:lnTo>
                <a:lnTo>
                  <a:pt x="693801" y="133984"/>
                </a:lnTo>
                <a:lnTo>
                  <a:pt x="689864" y="129158"/>
                </a:lnTo>
                <a:lnTo>
                  <a:pt x="685419" y="124713"/>
                </a:lnTo>
                <a:lnTo>
                  <a:pt x="680593" y="120395"/>
                </a:lnTo>
                <a:lnTo>
                  <a:pt x="675640" y="116077"/>
                </a:lnTo>
                <a:lnTo>
                  <a:pt x="670814" y="112140"/>
                </a:lnTo>
                <a:lnTo>
                  <a:pt x="665479" y="108838"/>
                </a:lnTo>
                <a:lnTo>
                  <a:pt x="660146" y="105409"/>
                </a:lnTo>
                <a:lnTo>
                  <a:pt x="654812" y="102488"/>
                </a:lnTo>
                <a:lnTo>
                  <a:pt x="648970" y="99567"/>
                </a:lnTo>
                <a:lnTo>
                  <a:pt x="643254" y="97154"/>
                </a:lnTo>
                <a:lnTo>
                  <a:pt x="637032" y="95250"/>
                </a:lnTo>
                <a:lnTo>
                  <a:pt x="631317" y="93344"/>
                </a:lnTo>
                <a:lnTo>
                  <a:pt x="625094" y="91820"/>
                </a:lnTo>
                <a:lnTo>
                  <a:pt x="618871" y="90423"/>
                </a:lnTo>
                <a:lnTo>
                  <a:pt x="612140" y="89407"/>
                </a:lnTo>
                <a:lnTo>
                  <a:pt x="605917" y="89026"/>
                </a:lnTo>
                <a:lnTo>
                  <a:pt x="599313" y="89026"/>
                </a:lnTo>
                <a:lnTo>
                  <a:pt x="589152" y="89407"/>
                </a:lnTo>
                <a:lnTo>
                  <a:pt x="578866" y="90423"/>
                </a:lnTo>
                <a:lnTo>
                  <a:pt x="569087" y="92836"/>
                </a:lnTo>
                <a:lnTo>
                  <a:pt x="559816" y="95757"/>
                </a:lnTo>
                <a:lnTo>
                  <a:pt x="550926" y="99186"/>
                </a:lnTo>
                <a:lnTo>
                  <a:pt x="542036" y="103504"/>
                </a:lnTo>
                <a:lnTo>
                  <a:pt x="533653" y="108838"/>
                </a:lnTo>
                <a:lnTo>
                  <a:pt x="525145" y="114172"/>
                </a:lnTo>
                <a:lnTo>
                  <a:pt x="518033" y="101600"/>
                </a:lnTo>
                <a:lnTo>
                  <a:pt x="509650" y="89915"/>
                </a:lnTo>
                <a:lnTo>
                  <a:pt x="500761" y="78358"/>
                </a:lnTo>
                <a:lnTo>
                  <a:pt x="491490" y="67690"/>
                </a:lnTo>
                <a:lnTo>
                  <a:pt x="481202" y="57530"/>
                </a:lnTo>
                <a:lnTo>
                  <a:pt x="470535" y="47878"/>
                </a:lnTo>
                <a:lnTo>
                  <a:pt x="459486" y="39623"/>
                </a:lnTo>
                <a:lnTo>
                  <a:pt x="447928" y="31495"/>
                </a:lnTo>
                <a:lnTo>
                  <a:pt x="435483" y="24637"/>
                </a:lnTo>
                <a:lnTo>
                  <a:pt x="423037" y="18414"/>
                </a:lnTo>
                <a:lnTo>
                  <a:pt x="410210" y="13080"/>
                </a:lnTo>
                <a:lnTo>
                  <a:pt x="396367" y="8254"/>
                </a:lnTo>
                <a:lnTo>
                  <a:pt x="382650" y="4825"/>
                </a:lnTo>
                <a:lnTo>
                  <a:pt x="368935" y="2412"/>
                </a:lnTo>
                <a:lnTo>
                  <a:pt x="354202" y="507"/>
                </a:lnTo>
                <a:lnTo>
                  <a:pt x="339598" y="0"/>
                </a:lnTo>
                <a:lnTo>
                  <a:pt x="328549" y="507"/>
                </a:lnTo>
                <a:lnTo>
                  <a:pt x="317373" y="1396"/>
                </a:lnTo>
                <a:lnTo>
                  <a:pt x="306704" y="2920"/>
                </a:lnTo>
                <a:lnTo>
                  <a:pt x="296164" y="4825"/>
                </a:lnTo>
                <a:lnTo>
                  <a:pt x="285496" y="7746"/>
                </a:lnTo>
                <a:lnTo>
                  <a:pt x="275209" y="10667"/>
                </a:lnTo>
                <a:lnTo>
                  <a:pt x="265049" y="14477"/>
                </a:lnTo>
                <a:lnTo>
                  <a:pt x="255270" y="18922"/>
                </a:lnTo>
                <a:lnTo>
                  <a:pt x="245491" y="23240"/>
                </a:lnTo>
                <a:lnTo>
                  <a:pt x="236220" y="28575"/>
                </a:lnTo>
                <a:lnTo>
                  <a:pt x="227329" y="34289"/>
                </a:lnTo>
                <a:lnTo>
                  <a:pt x="218440" y="40639"/>
                </a:lnTo>
                <a:lnTo>
                  <a:pt x="209930" y="46862"/>
                </a:lnTo>
                <a:lnTo>
                  <a:pt x="201549" y="54101"/>
                </a:lnTo>
                <a:lnTo>
                  <a:pt x="194055" y="61467"/>
                </a:lnTo>
                <a:lnTo>
                  <a:pt x="186436" y="69214"/>
                </a:lnTo>
                <a:lnTo>
                  <a:pt x="179324" y="77342"/>
                </a:lnTo>
                <a:lnTo>
                  <a:pt x="172212" y="86105"/>
                </a:lnTo>
                <a:lnTo>
                  <a:pt x="165989" y="95250"/>
                </a:lnTo>
                <a:lnTo>
                  <a:pt x="159766" y="104520"/>
                </a:lnTo>
                <a:lnTo>
                  <a:pt x="154050" y="113664"/>
                </a:lnTo>
                <a:lnTo>
                  <a:pt x="149098" y="123825"/>
                </a:lnTo>
                <a:lnTo>
                  <a:pt x="144272" y="133984"/>
                </a:lnTo>
                <a:lnTo>
                  <a:pt x="139826" y="144652"/>
                </a:lnTo>
                <a:lnTo>
                  <a:pt x="135890" y="155193"/>
                </a:lnTo>
                <a:lnTo>
                  <a:pt x="132715" y="166369"/>
                </a:lnTo>
                <a:lnTo>
                  <a:pt x="129667" y="177418"/>
                </a:lnTo>
                <a:lnTo>
                  <a:pt x="127380" y="188594"/>
                </a:lnTo>
                <a:lnTo>
                  <a:pt x="125222" y="200151"/>
                </a:lnTo>
                <a:lnTo>
                  <a:pt x="123825" y="212343"/>
                </a:lnTo>
                <a:lnTo>
                  <a:pt x="122936" y="224408"/>
                </a:lnTo>
                <a:lnTo>
                  <a:pt x="122936" y="244728"/>
                </a:lnTo>
                <a:lnTo>
                  <a:pt x="123444" y="252983"/>
                </a:lnTo>
                <a:lnTo>
                  <a:pt x="124333" y="255396"/>
                </a:lnTo>
                <a:lnTo>
                  <a:pt x="111378" y="259714"/>
                </a:lnTo>
                <a:lnTo>
                  <a:pt x="98551" y="264540"/>
                </a:lnTo>
                <a:lnTo>
                  <a:pt x="86105" y="270763"/>
                </a:lnTo>
                <a:lnTo>
                  <a:pt x="74549" y="277621"/>
                </a:lnTo>
                <a:lnTo>
                  <a:pt x="63880" y="285368"/>
                </a:lnTo>
                <a:lnTo>
                  <a:pt x="53721" y="293496"/>
                </a:lnTo>
                <a:lnTo>
                  <a:pt x="43942" y="302767"/>
                </a:lnTo>
                <a:lnTo>
                  <a:pt x="35051" y="312419"/>
                </a:lnTo>
                <a:lnTo>
                  <a:pt x="27559" y="323088"/>
                </a:lnTo>
                <a:lnTo>
                  <a:pt x="23495" y="328802"/>
                </a:lnTo>
                <a:lnTo>
                  <a:pt x="20447" y="334644"/>
                </a:lnTo>
                <a:lnTo>
                  <a:pt x="17272" y="340486"/>
                </a:lnTo>
                <a:lnTo>
                  <a:pt x="14224" y="346201"/>
                </a:lnTo>
                <a:lnTo>
                  <a:pt x="11557" y="352551"/>
                </a:lnTo>
                <a:lnTo>
                  <a:pt x="9271" y="358775"/>
                </a:lnTo>
                <a:lnTo>
                  <a:pt x="7112" y="365125"/>
                </a:lnTo>
                <a:lnTo>
                  <a:pt x="5334" y="371855"/>
                </a:lnTo>
                <a:lnTo>
                  <a:pt x="3555" y="378713"/>
                </a:lnTo>
                <a:lnTo>
                  <a:pt x="2159" y="385444"/>
                </a:lnTo>
                <a:lnTo>
                  <a:pt x="1270" y="392175"/>
                </a:lnTo>
                <a:lnTo>
                  <a:pt x="380" y="399414"/>
                </a:lnTo>
                <a:lnTo>
                  <a:pt x="0" y="406653"/>
                </a:lnTo>
                <a:lnTo>
                  <a:pt x="0" y="422655"/>
                </a:lnTo>
                <a:lnTo>
                  <a:pt x="380" y="430910"/>
                </a:lnTo>
                <a:lnTo>
                  <a:pt x="1777" y="439165"/>
                </a:lnTo>
                <a:lnTo>
                  <a:pt x="3048" y="446785"/>
                </a:lnTo>
                <a:lnTo>
                  <a:pt x="4825" y="454532"/>
                </a:lnTo>
                <a:lnTo>
                  <a:pt x="7112" y="462279"/>
                </a:lnTo>
                <a:lnTo>
                  <a:pt x="9778" y="469518"/>
                </a:lnTo>
                <a:lnTo>
                  <a:pt x="12826" y="476376"/>
                </a:lnTo>
                <a:lnTo>
                  <a:pt x="16001" y="483107"/>
                </a:lnTo>
                <a:lnTo>
                  <a:pt x="19558" y="489838"/>
                </a:lnTo>
                <a:lnTo>
                  <a:pt x="23495" y="496188"/>
                </a:lnTo>
                <a:lnTo>
                  <a:pt x="27940" y="502030"/>
                </a:lnTo>
                <a:lnTo>
                  <a:pt x="32385" y="507745"/>
                </a:lnTo>
                <a:lnTo>
                  <a:pt x="37719" y="513588"/>
                </a:lnTo>
                <a:lnTo>
                  <a:pt x="42672" y="518921"/>
                </a:lnTo>
                <a:lnTo>
                  <a:pt x="48387" y="523747"/>
                </a:lnTo>
                <a:lnTo>
                  <a:pt x="54101" y="528573"/>
                </a:lnTo>
                <a:lnTo>
                  <a:pt x="79501" y="544576"/>
                </a:lnTo>
                <a:lnTo>
                  <a:pt x="100711" y="553719"/>
                </a:lnTo>
                <a:lnTo>
                  <a:pt x="123825" y="560069"/>
                </a:lnTo>
                <a:lnTo>
                  <a:pt x="148209" y="563371"/>
                </a:lnTo>
                <a:lnTo>
                  <a:pt x="156718" y="563879"/>
                </a:lnTo>
                <a:lnTo>
                  <a:pt x="671702" y="563879"/>
                </a:lnTo>
                <a:lnTo>
                  <a:pt x="706247" y="558038"/>
                </a:lnTo>
                <a:lnTo>
                  <a:pt x="738251" y="549401"/>
                </a:lnTo>
                <a:lnTo>
                  <a:pt x="745744" y="546480"/>
                </a:lnTo>
                <a:lnTo>
                  <a:pt x="753364" y="543559"/>
                </a:lnTo>
                <a:lnTo>
                  <a:pt x="760476" y="540130"/>
                </a:lnTo>
                <a:lnTo>
                  <a:pt x="767079" y="536828"/>
                </a:lnTo>
                <a:lnTo>
                  <a:pt x="773811" y="532891"/>
                </a:lnTo>
                <a:lnTo>
                  <a:pt x="780415" y="529081"/>
                </a:lnTo>
                <a:lnTo>
                  <a:pt x="792352" y="520318"/>
                </a:lnTo>
                <a:lnTo>
                  <a:pt x="803021" y="510666"/>
                </a:lnTo>
                <a:lnTo>
                  <a:pt x="812800" y="499998"/>
                </a:lnTo>
                <a:lnTo>
                  <a:pt x="821309" y="487933"/>
                </a:lnTo>
                <a:lnTo>
                  <a:pt x="828421" y="474852"/>
                </a:lnTo>
                <a:lnTo>
                  <a:pt x="833754" y="460882"/>
                </a:lnTo>
                <a:lnTo>
                  <a:pt x="837692" y="445896"/>
                </a:lnTo>
                <a:lnTo>
                  <a:pt x="840359" y="429005"/>
                </a:lnTo>
                <a:lnTo>
                  <a:pt x="841248" y="420242"/>
                </a:lnTo>
                <a:lnTo>
                  <a:pt x="841248" y="411098"/>
                </a:lnTo>
                <a:lnTo>
                  <a:pt x="840740" y="397001"/>
                </a:lnTo>
                <a:lnTo>
                  <a:pt x="839089" y="382523"/>
                </a:lnTo>
                <a:lnTo>
                  <a:pt x="836802" y="368553"/>
                </a:lnTo>
                <a:lnTo>
                  <a:pt x="833247" y="354964"/>
                </a:lnTo>
                <a:lnTo>
                  <a:pt x="828801" y="341375"/>
                </a:lnTo>
                <a:lnTo>
                  <a:pt x="823468" y="328421"/>
                </a:lnTo>
                <a:lnTo>
                  <a:pt x="817752" y="315340"/>
                </a:lnTo>
                <a:lnTo>
                  <a:pt x="810641" y="303275"/>
                </a:lnTo>
                <a:lnTo>
                  <a:pt x="803021" y="291591"/>
                </a:lnTo>
                <a:lnTo>
                  <a:pt x="794639" y="280034"/>
                </a:lnTo>
                <a:lnTo>
                  <a:pt x="785749" y="269875"/>
                </a:lnTo>
                <a:lnTo>
                  <a:pt x="775970" y="260222"/>
                </a:lnTo>
                <a:lnTo>
                  <a:pt x="765301" y="250951"/>
                </a:lnTo>
                <a:lnTo>
                  <a:pt x="754634" y="242823"/>
                </a:lnTo>
                <a:lnTo>
                  <a:pt x="743076" y="235457"/>
                </a:lnTo>
                <a:lnTo>
                  <a:pt x="731139" y="229234"/>
                </a:lnTo>
                <a:lnTo>
                  <a:pt x="728091" y="226821"/>
                </a:lnTo>
                <a:lnTo>
                  <a:pt x="728091" y="21958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904232" y="4747259"/>
            <a:ext cx="527303" cy="155448"/>
          </a:xfrm>
          <a:custGeom>
            <a:avLst/>
            <a:gdLst/>
            <a:ahLst/>
            <a:cxnLst/>
            <a:rect l="l" t="t" r="r" b="b"/>
            <a:pathLst>
              <a:path w="527303" h="155448">
                <a:moveTo>
                  <a:pt x="110355" y="0"/>
                </a:moveTo>
                <a:lnTo>
                  <a:pt x="114807" y="119761"/>
                </a:lnTo>
                <a:lnTo>
                  <a:pt x="114807" y="101981"/>
                </a:lnTo>
                <a:lnTo>
                  <a:pt x="132587" y="101981"/>
                </a:lnTo>
                <a:lnTo>
                  <a:pt x="158429" y="155448"/>
                </a:lnTo>
                <a:lnTo>
                  <a:pt x="132587" y="29210"/>
                </a:lnTo>
                <a:lnTo>
                  <a:pt x="132587" y="46990"/>
                </a:lnTo>
                <a:lnTo>
                  <a:pt x="114807" y="46990"/>
                </a:lnTo>
                <a:lnTo>
                  <a:pt x="132587" y="66421"/>
                </a:lnTo>
                <a:lnTo>
                  <a:pt x="132587" y="84201"/>
                </a:lnTo>
                <a:lnTo>
                  <a:pt x="114807" y="84201"/>
                </a:lnTo>
                <a:lnTo>
                  <a:pt x="114807" y="29210"/>
                </a:lnTo>
                <a:lnTo>
                  <a:pt x="110355" y="0"/>
                </a:lnTo>
                <a:close/>
              </a:path>
              <a:path w="527303" h="155448">
                <a:moveTo>
                  <a:pt x="114807" y="66421"/>
                </a:moveTo>
                <a:lnTo>
                  <a:pt x="132587" y="66421"/>
                </a:lnTo>
                <a:lnTo>
                  <a:pt x="114807" y="46990"/>
                </a:lnTo>
                <a:lnTo>
                  <a:pt x="114807" y="29210"/>
                </a:lnTo>
                <a:lnTo>
                  <a:pt x="114807" y="84201"/>
                </a:lnTo>
                <a:lnTo>
                  <a:pt x="114807" y="66421"/>
                </a:lnTo>
                <a:close/>
              </a:path>
              <a:path w="527303" h="155448">
                <a:moveTo>
                  <a:pt x="133157" y="0"/>
                </a:moveTo>
                <a:lnTo>
                  <a:pt x="110355" y="0"/>
                </a:lnTo>
                <a:lnTo>
                  <a:pt x="114807" y="29210"/>
                </a:lnTo>
                <a:lnTo>
                  <a:pt x="132587" y="29210"/>
                </a:lnTo>
                <a:lnTo>
                  <a:pt x="158429" y="155448"/>
                </a:lnTo>
                <a:lnTo>
                  <a:pt x="211213" y="155448"/>
                </a:lnTo>
                <a:lnTo>
                  <a:pt x="171450" y="101981"/>
                </a:lnTo>
                <a:lnTo>
                  <a:pt x="171450" y="119761"/>
                </a:lnTo>
                <a:lnTo>
                  <a:pt x="153669" y="119761"/>
                </a:lnTo>
                <a:lnTo>
                  <a:pt x="153669" y="29210"/>
                </a:lnTo>
                <a:lnTo>
                  <a:pt x="171450" y="29210"/>
                </a:lnTo>
                <a:lnTo>
                  <a:pt x="160095" y="0"/>
                </a:lnTo>
                <a:lnTo>
                  <a:pt x="133157" y="0"/>
                </a:lnTo>
                <a:close/>
              </a:path>
              <a:path w="527303" h="155448">
                <a:moveTo>
                  <a:pt x="210312" y="119761"/>
                </a:moveTo>
                <a:lnTo>
                  <a:pt x="192531" y="119761"/>
                </a:lnTo>
                <a:lnTo>
                  <a:pt x="171450" y="66421"/>
                </a:lnTo>
                <a:lnTo>
                  <a:pt x="171450" y="84201"/>
                </a:lnTo>
                <a:lnTo>
                  <a:pt x="153669" y="84201"/>
                </a:lnTo>
                <a:lnTo>
                  <a:pt x="153669" y="29210"/>
                </a:lnTo>
                <a:lnTo>
                  <a:pt x="153669" y="119761"/>
                </a:lnTo>
                <a:lnTo>
                  <a:pt x="153669" y="101981"/>
                </a:lnTo>
                <a:lnTo>
                  <a:pt x="171450" y="101981"/>
                </a:lnTo>
                <a:lnTo>
                  <a:pt x="211213" y="155448"/>
                </a:lnTo>
                <a:lnTo>
                  <a:pt x="210312" y="101981"/>
                </a:lnTo>
                <a:lnTo>
                  <a:pt x="210312" y="119761"/>
                </a:lnTo>
                <a:close/>
              </a:path>
              <a:path w="527303" h="155448">
                <a:moveTo>
                  <a:pt x="153669" y="29210"/>
                </a:moveTo>
                <a:lnTo>
                  <a:pt x="153669" y="66421"/>
                </a:lnTo>
                <a:lnTo>
                  <a:pt x="171450" y="66421"/>
                </a:lnTo>
                <a:lnTo>
                  <a:pt x="192531" y="119761"/>
                </a:lnTo>
                <a:lnTo>
                  <a:pt x="192531" y="101981"/>
                </a:lnTo>
                <a:lnTo>
                  <a:pt x="210312" y="101981"/>
                </a:lnTo>
                <a:lnTo>
                  <a:pt x="211213" y="155448"/>
                </a:lnTo>
                <a:lnTo>
                  <a:pt x="210312" y="46990"/>
                </a:lnTo>
                <a:lnTo>
                  <a:pt x="192531" y="46990"/>
                </a:lnTo>
                <a:lnTo>
                  <a:pt x="210312" y="66421"/>
                </a:lnTo>
                <a:lnTo>
                  <a:pt x="210312" y="84201"/>
                </a:lnTo>
                <a:lnTo>
                  <a:pt x="192531" y="84201"/>
                </a:lnTo>
                <a:lnTo>
                  <a:pt x="192531" y="29210"/>
                </a:lnTo>
                <a:lnTo>
                  <a:pt x="191512" y="0"/>
                </a:lnTo>
                <a:lnTo>
                  <a:pt x="160095" y="0"/>
                </a:lnTo>
                <a:lnTo>
                  <a:pt x="171450" y="29210"/>
                </a:lnTo>
                <a:lnTo>
                  <a:pt x="171450" y="46990"/>
                </a:lnTo>
                <a:lnTo>
                  <a:pt x="153669" y="46990"/>
                </a:lnTo>
                <a:lnTo>
                  <a:pt x="153669" y="29210"/>
                </a:lnTo>
                <a:close/>
              </a:path>
              <a:path w="527303" h="155448">
                <a:moveTo>
                  <a:pt x="192531" y="66421"/>
                </a:moveTo>
                <a:lnTo>
                  <a:pt x="210312" y="66421"/>
                </a:lnTo>
                <a:lnTo>
                  <a:pt x="192531" y="46990"/>
                </a:lnTo>
                <a:lnTo>
                  <a:pt x="192531" y="29210"/>
                </a:lnTo>
                <a:lnTo>
                  <a:pt x="192531" y="84201"/>
                </a:lnTo>
                <a:lnTo>
                  <a:pt x="192531" y="66421"/>
                </a:lnTo>
                <a:close/>
              </a:path>
              <a:path w="527303" h="155448">
                <a:moveTo>
                  <a:pt x="250697" y="46990"/>
                </a:moveTo>
                <a:lnTo>
                  <a:pt x="250697" y="84201"/>
                </a:lnTo>
                <a:lnTo>
                  <a:pt x="232917" y="84201"/>
                </a:lnTo>
                <a:lnTo>
                  <a:pt x="232917" y="29210"/>
                </a:lnTo>
                <a:lnTo>
                  <a:pt x="250697" y="29210"/>
                </a:lnTo>
                <a:lnTo>
                  <a:pt x="269165" y="0"/>
                </a:lnTo>
                <a:lnTo>
                  <a:pt x="191512" y="0"/>
                </a:lnTo>
                <a:lnTo>
                  <a:pt x="192531" y="29210"/>
                </a:lnTo>
                <a:lnTo>
                  <a:pt x="210312" y="29210"/>
                </a:lnTo>
                <a:lnTo>
                  <a:pt x="210312" y="46990"/>
                </a:lnTo>
                <a:lnTo>
                  <a:pt x="211213" y="155448"/>
                </a:lnTo>
                <a:lnTo>
                  <a:pt x="232917" y="119761"/>
                </a:lnTo>
                <a:lnTo>
                  <a:pt x="232917" y="101981"/>
                </a:lnTo>
                <a:lnTo>
                  <a:pt x="250697" y="101981"/>
                </a:lnTo>
                <a:lnTo>
                  <a:pt x="258138" y="155448"/>
                </a:lnTo>
                <a:lnTo>
                  <a:pt x="250697" y="46990"/>
                </a:lnTo>
                <a:close/>
              </a:path>
              <a:path w="527303" h="155448">
                <a:moveTo>
                  <a:pt x="232917" y="46990"/>
                </a:moveTo>
                <a:lnTo>
                  <a:pt x="232917" y="29210"/>
                </a:lnTo>
                <a:lnTo>
                  <a:pt x="232917" y="66421"/>
                </a:lnTo>
                <a:lnTo>
                  <a:pt x="250697" y="66421"/>
                </a:lnTo>
                <a:lnTo>
                  <a:pt x="250697" y="46990"/>
                </a:lnTo>
                <a:lnTo>
                  <a:pt x="232917" y="46990"/>
                </a:lnTo>
                <a:close/>
              </a:path>
              <a:path w="527303" h="155448">
                <a:moveTo>
                  <a:pt x="289559" y="46990"/>
                </a:moveTo>
                <a:lnTo>
                  <a:pt x="289559" y="84201"/>
                </a:lnTo>
                <a:lnTo>
                  <a:pt x="271779" y="84201"/>
                </a:lnTo>
                <a:lnTo>
                  <a:pt x="271779" y="29210"/>
                </a:lnTo>
                <a:lnTo>
                  <a:pt x="289559" y="29210"/>
                </a:lnTo>
                <a:lnTo>
                  <a:pt x="316090" y="0"/>
                </a:lnTo>
                <a:lnTo>
                  <a:pt x="269165" y="0"/>
                </a:lnTo>
                <a:lnTo>
                  <a:pt x="250697" y="29210"/>
                </a:lnTo>
                <a:lnTo>
                  <a:pt x="250697" y="46990"/>
                </a:lnTo>
                <a:lnTo>
                  <a:pt x="258138" y="155448"/>
                </a:lnTo>
                <a:lnTo>
                  <a:pt x="271779" y="119761"/>
                </a:lnTo>
                <a:lnTo>
                  <a:pt x="271779" y="101981"/>
                </a:lnTo>
                <a:lnTo>
                  <a:pt x="289559" y="101981"/>
                </a:lnTo>
                <a:lnTo>
                  <a:pt x="299549" y="155448"/>
                </a:lnTo>
                <a:lnTo>
                  <a:pt x="289559" y="46990"/>
                </a:lnTo>
                <a:close/>
              </a:path>
              <a:path w="527303" h="155448">
                <a:moveTo>
                  <a:pt x="258138" y="155448"/>
                </a:moveTo>
                <a:lnTo>
                  <a:pt x="250697" y="101981"/>
                </a:lnTo>
                <a:lnTo>
                  <a:pt x="250697" y="119761"/>
                </a:lnTo>
                <a:lnTo>
                  <a:pt x="232917" y="119761"/>
                </a:lnTo>
                <a:lnTo>
                  <a:pt x="211213" y="155448"/>
                </a:lnTo>
                <a:lnTo>
                  <a:pt x="258138" y="155448"/>
                </a:lnTo>
                <a:close/>
              </a:path>
              <a:path w="527303" h="155448">
                <a:moveTo>
                  <a:pt x="271779" y="46990"/>
                </a:moveTo>
                <a:lnTo>
                  <a:pt x="271779" y="29210"/>
                </a:lnTo>
                <a:lnTo>
                  <a:pt x="271779" y="66421"/>
                </a:lnTo>
                <a:lnTo>
                  <a:pt x="289559" y="66421"/>
                </a:lnTo>
                <a:lnTo>
                  <a:pt x="289559" y="46990"/>
                </a:lnTo>
                <a:lnTo>
                  <a:pt x="271779" y="46990"/>
                </a:lnTo>
                <a:close/>
              </a:path>
              <a:path w="527303" h="155448">
                <a:moveTo>
                  <a:pt x="429370" y="107219"/>
                </a:moveTo>
                <a:lnTo>
                  <a:pt x="418002" y="99388"/>
                </a:lnTo>
                <a:lnTo>
                  <a:pt x="410358" y="87874"/>
                </a:lnTo>
                <a:lnTo>
                  <a:pt x="416948" y="155448"/>
                </a:lnTo>
                <a:lnTo>
                  <a:pt x="480988" y="155448"/>
                </a:lnTo>
                <a:lnTo>
                  <a:pt x="478789" y="74422"/>
                </a:lnTo>
                <a:lnTo>
                  <a:pt x="475920" y="88302"/>
                </a:lnTo>
                <a:lnTo>
                  <a:pt x="468134" y="99714"/>
                </a:lnTo>
                <a:lnTo>
                  <a:pt x="456663" y="107401"/>
                </a:lnTo>
                <a:lnTo>
                  <a:pt x="443229" y="110109"/>
                </a:lnTo>
                <a:lnTo>
                  <a:pt x="429370" y="107219"/>
                </a:lnTo>
                <a:close/>
              </a:path>
              <a:path w="527303" h="155448">
                <a:moveTo>
                  <a:pt x="299549" y="155448"/>
                </a:moveTo>
                <a:lnTo>
                  <a:pt x="289559" y="101981"/>
                </a:lnTo>
                <a:lnTo>
                  <a:pt x="289559" y="119761"/>
                </a:lnTo>
                <a:lnTo>
                  <a:pt x="271779" y="119761"/>
                </a:lnTo>
                <a:lnTo>
                  <a:pt x="258138" y="155448"/>
                </a:lnTo>
                <a:lnTo>
                  <a:pt x="299549" y="155448"/>
                </a:lnTo>
                <a:close/>
              </a:path>
              <a:path w="527303" h="155448">
                <a:moveTo>
                  <a:pt x="289559" y="46990"/>
                </a:moveTo>
                <a:lnTo>
                  <a:pt x="299549" y="155448"/>
                </a:lnTo>
                <a:lnTo>
                  <a:pt x="416948" y="155448"/>
                </a:lnTo>
                <a:lnTo>
                  <a:pt x="410358" y="87874"/>
                </a:lnTo>
                <a:lnTo>
                  <a:pt x="407669" y="74422"/>
                </a:lnTo>
                <a:lnTo>
                  <a:pt x="410549" y="60539"/>
                </a:lnTo>
                <a:lnTo>
                  <a:pt x="418360" y="49159"/>
                </a:lnTo>
                <a:lnTo>
                  <a:pt x="429865" y="41522"/>
                </a:lnTo>
                <a:lnTo>
                  <a:pt x="443229" y="38862"/>
                </a:lnTo>
                <a:lnTo>
                  <a:pt x="457112" y="41741"/>
                </a:lnTo>
                <a:lnTo>
                  <a:pt x="468492" y="49552"/>
                </a:lnTo>
                <a:lnTo>
                  <a:pt x="476129" y="61057"/>
                </a:lnTo>
                <a:lnTo>
                  <a:pt x="478789" y="74422"/>
                </a:lnTo>
                <a:lnTo>
                  <a:pt x="480988" y="155448"/>
                </a:lnTo>
                <a:lnTo>
                  <a:pt x="493394" y="155448"/>
                </a:lnTo>
                <a:lnTo>
                  <a:pt x="507227" y="152426"/>
                </a:lnTo>
                <a:lnTo>
                  <a:pt x="518162" y="144261"/>
                </a:lnTo>
                <a:lnTo>
                  <a:pt x="525179" y="132300"/>
                </a:lnTo>
                <a:lnTo>
                  <a:pt x="527303" y="119761"/>
                </a:lnTo>
                <a:lnTo>
                  <a:pt x="527303" y="35560"/>
                </a:lnTo>
                <a:lnTo>
                  <a:pt x="524547" y="21376"/>
                </a:lnTo>
                <a:lnTo>
                  <a:pt x="516964" y="9845"/>
                </a:lnTo>
                <a:lnTo>
                  <a:pt x="505578" y="2295"/>
                </a:lnTo>
                <a:lnTo>
                  <a:pt x="493394" y="0"/>
                </a:lnTo>
                <a:lnTo>
                  <a:pt x="316090" y="0"/>
                </a:lnTo>
                <a:lnTo>
                  <a:pt x="289559" y="29210"/>
                </a:lnTo>
                <a:lnTo>
                  <a:pt x="289559" y="46990"/>
                </a:lnTo>
                <a:close/>
              </a:path>
              <a:path w="527303" h="155448">
                <a:moveTo>
                  <a:pt x="0" y="105941"/>
                </a:moveTo>
                <a:lnTo>
                  <a:pt x="0" y="119761"/>
                </a:lnTo>
                <a:lnTo>
                  <a:pt x="2746" y="133941"/>
                </a:lnTo>
                <a:lnTo>
                  <a:pt x="10303" y="145505"/>
                </a:lnTo>
                <a:lnTo>
                  <a:pt x="21652" y="153107"/>
                </a:lnTo>
                <a:lnTo>
                  <a:pt x="33908" y="155448"/>
                </a:lnTo>
                <a:lnTo>
                  <a:pt x="37210" y="119761"/>
                </a:lnTo>
                <a:lnTo>
                  <a:pt x="37210" y="101981"/>
                </a:lnTo>
                <a:lnTo>
                  <a:pt x="54990" y="101981"/>
                </a:lnTo>
                <a:lnTo>
                  <a:pt x="76072" y="119761"/>
                </a:lnTo>
                <a:lnTo>
                  <a:pt x="54990" y="29210"/>
                </a:lnTo>
                <a:lnTo>
                  <a:pt x="54990" y="46990"/>
                </a:lnTo>
                <a:lnTo>
                  <a:pt x="37210" y="46990"/>
                </a:lnTo>
                <a:lnTo>
                  <a:pt x="54990" y="66421"/>
                </a:lnTo>
                <a:lnTo>
                  <a:pt x="54990" y="84201"/>
                </a:lnTo>
                <a:lnTo>
                  <a:pt x="37210" y="84201"/>
                </a:lnTo>
                <a:lnTo>
                  <a:pt x="37210" y="29210"/>
                </a:lnTo>
                <a:lnTo>
                  <a:pt x="34368" y="0"/>
                </a:lnTo>
                <a:lnTo>
                  <a:pt x="33908" y="0"/>
                </a:lnTo>
                <a:lnTo>
                  <a:pt x="20053" y="3011"/>
                </a:lnTo>
                <a:lnTo>
                  <a:pt x="9107" y="11158"/>
                </a:lnTo>
                <a:lnTo>
                  <a:pt x="2098" y="23112"/>
                </a:lnTo>
                <a:lnTo>
                  <a:pt x="0" y="35560"/>
                </a:lnTo>
                <a:lnTo>
                  <a:pt x="0" y="105941"/>
                </a:lnTo>
                <a:close/>
              </a:path>
              <a:path w="527303" h="155448">
                <a:moveTo>
                  <a:pt x="37210" y="66421"/>
                </a:moveTo>
                <a:lnTo>
                  <a:pt x="54990" y="66421"/>
                </a:lnTo>
                <a:lnTo>
                  <a:pt x="37210" y="46990"/>
                </a:lnTo>
                <a:lnTo>
                  <a:pt x="37210" y="29210"/>
                </a:lnTo>
                <a:lnTo>
                  <a:pt x="37210" y="84201"/>
                </a:lnTo>
                <a:lnTo>
                  <a:pt x="37210" y="66421"/>
                </a:lnTo>
                <a:close/>
              </a:path>
              <a:path w="527303" h="155448">
                <a:moveTo>
                  <a:pt x="132587" y="101981"/>
                </a:moveTo>
                <a:lnTo>
                  <a:pt x="132587" y="119761"/>
                </a:lnTo>
                <a:lnTo>
                  <a:pt x="114807" y="119761"/>
                </a:lnTo>
                <a:lnTo>
                  <a:pt x="110355" y="0"/>
                </a:lnTo>
                <a:lnTo>
                  <a:pt x="34368" y="0"/>
                </a:lnTo>
                <a:lnTo>
                  <a:pt x="37210" y="29210"/>
                </a:lnTo>
                <a:lnTo>
                  <a:pt x="54990" y="29210"/>
                </a:lnTo>
                <a:lnTo>
                  <a:pt x="76072" y="119761"/>
                </a:lnTo>
                <a:lnTo>
                  <a:pt x="76072" y="29210"/>
                </a:lnTo>
                <a:lnTo>
                  <a:pt x="93852" y="29210"/>
                </a:lnTo>
                <a:lnTo>
                  <a:pt x="93852" y="46990"/>
                </a:lnTo>
                <a:lnTo>
                  <a:pt x="99443" y="155448"/>
                </a:lnTo>
                <a:lnTo>
                  <a:pt x="158429" y="155448"/>
                </a:lnTo>
                <a:lnTo>
                  <a:pt x="132587" y="101981"/>
                </a:lnTo>
                <a:close/>
              </a:path>
              <a:path w="527303" h="155448">
                <a:moveTo>
                  <a:pt x="76072" y="29210"/>
                </a:moveTo>
                <a:lnTo>
                  <a:pt x="76072" y="101981"/>
                </a:lnTo>
                <a:lnTo>
                  <a:pt x="93852" y="101981"/>
                </a:lnTo>
                <a:lnTo>
                  <a:pt x="93852" y="119761"/>
                </a:lnTo>
                <a:lnTo>
                  <a:pt x="76072" y="119761"/>
                </a:lnTo>
                <a:lnTo>
                  <a:pt x="54990" y="101981"/>
                </a:lnTo>
                <a:lnTo>
                  <a:pt x="54990" y="119761"/>
                </a:lnTo>
                <a:lnTo>
                  <a:pt x="37210" y="119761"/>
                </a:lnTo>
                <a:lnTo>
                  <a:pt x="33908" y="155448"/>
                </a:lnTo>
                <a:lnTo>
                  <a:pt x="99443" y="155448"/>
                </a:lnTo>
                <a:lnTo>
                  <a:pt x="93852" y="46990"/>
                </a:lnTo>
                <a:lnTo>
                  <a:pt x="76072" y="46990"/>
                </a:lnTo>
                <a:lnTo>
                  <a:pt x="93852" y="66421"/>
                </a:lnTo>
                <a:lnTo>
                  <a:pt x="93852" y="84201"/>
                </a:lnTo>
                <a:lnTo>
                  <a:pt x="76072" y="84201"/>
                </a:lnTo>
                <a:lnTo>
                  <a:pt x="76072" y="29210"/>
                </a:lnTo>
                <a:close/>
              </a:path>
              <a:path w="527303" h="155448">
                <a:moveTo>
                  <a:pt x="76072" y="66421"/>
                </a:moveTo>
                <a:lnTo>
                  <a:pt x="93852" y="66421"/>
                </a:lnTo>
                <a:lnTo>
                  <a:pt x="76072" y="46990"/>
                </a:lnTo>
                <a:lnTo>
                  <a:pt x="76072" y="29210"/>
                </a:lnTo>
                <a:lnTo>
                  <a:pt x="76072" y="84201"/>
                </a:lnTo>
                <a:lnTo>
                  <a:pt x="76072" y="66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41443" y="4858131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941443" y="4822570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941443" y="478535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80305" y="4858131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980305" y="4822570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980305" y="478535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019040" y="4858131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019040" y="4822570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019040" y="478535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057902" y="4858131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057902" y="4822570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057902" y="478535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96764" y="4858131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096764" y="4822570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5096764" y="478535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5137150" y="4858131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5137150" y="4822570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137150" y="4785359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176012" y="4858131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5176012" y="4822570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176012" y="4785359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904232" y="4913375"/>
            <a:ext cx="527303" cy="155448"/>
          </a:xfrm>
          <a:custGeom>
            <a:avLst/>
            <a:gdLst/>
            <a:ahLst/>
            <a:cxnLst/>
            <a:rect l="l" t="t" r="r" b="b"/>
            <a:pathLst>
              <a:path w="527303" h="155448">
                <a:moveTo>
                  <a:pt x="110355" y="0"/>
                </a:moveTo>
                <a:lnTo>
                  <a:pt x="114807" y="121412"/>
                </a:lnTo>
                <a:lnTo>
                  <a:pt x="114807" y="103632"/>
                </a:lnTo>
                <a:lnTo>
                  <a:pt x="132587" y="103632"/>
                </a:lnTo>
                <a:lnTo>
                  <a:pt x="158429" y="155448"/>
                </a:lnTo>
                <a:lnTo>
                  <a:pt x="132587" y="30734"/>
                </a:lnTo>
                <a:lnTo>
                  <a:pt x="132587" y="48514"/>
                </a:lnTo>
                <a:lnTo>
                  <a:pt x="114807" y="48514"/>
                </a:lnTo>
                <a:lnTo>
                  <a:pt x="132587" y="67945"/>
                </a:lnTo>
                <a:lnTo>
                  <a:pt x="132587" y="85852"/>
                </a:lnTo>
                <a:lnTo>
                  <a:pt x="114807" y="85852"/>
                </a:lnTo>
                <a:lnTo>
                  <a:pt x="114807" y="30734"/>
                </a:lnTo>
                <a:lnTo>
                  <a:pt x="110355" y="0"/>
                </a:lnTo>
                <a:close/>
              </a:path>
              <a:path w="527303" h="155448">
                <a:moveTo>
                  <a:pt x="114807" y="67945"/>
                </a:moveTo>
                <a:lnTo>
                  <a:pt x="132587" y="67945"/>
                </a:lnTo>
                <a:lnTo>
                  <a:pt x="114807" y="48514"/>
                </a:lnTo>
                <a:lnTo>
                  <a:pt x="114807" y="30734"/>
                </a:lnTo>
                <a:lnTo>
                  <a:pt x="114807" y="85852"/>
                </a:lnTo>
                <a:lnTo>
                  <a:pt x="114807" y="67945"/>
                </a:lnTo>
                <a:close/>
              </a:path>
              <a:path w="527303" h="155448">
                <a:moveTo>
                  <a:pt x="133157" y="0"/>
                </a:moveTo>
                <a:lnTo>
                  <a:pt x="110355" y="0"/>
                </a:lnTo>
                <a:lnTo>
                  <a:pt x="114807" y="30734"/>
                </a:lnTo>
                <a:lnTo>
                  <a:pt x="132587" y="30734"/>
                </a:lnTo>
                <a:lnTo>
                  <a:pt x="158429" y="155448"/>
                </a:lnTo>
                <a:lnTo>
                  <a:pt x="211213" y="155448"/>
                </a:lnTo>
                <a:lnTo>
                  <a:pt x="171450" y="103632"/>
                </a:lnTo>
                <a:lnTo>
                  <a:pt x="171450" y="121412"/>
                </a:lnTo>
                <a:lnTo>
                  <a:pt x="153669" y="121412"/>
                </a:lnTo>
                <a:lnTo>
                  <a:pt x="153669" y="30734"/>
                </a:lnTo>
                <a:lnTo>
                  <a:pt x="171450" y="30734"/>
                </a:lnTo>
                <a:lnTo>
                  <a:pt x="160095" y="0"/>
                </a:lnTo>
                <a:lnTo>
                  <a:pt x="133157" y="0"/>
                </a:lnTo>
                <a:close/>
              </a:path>
              <a:path w="527303" h="155448">
                <a:moveTo>
                  <a:pt x="210312" y="121412"/>
                </a:moveTo>
                <a:lnTo>
                  <a:pt x="192531" y="121412"/>
                </a:lnTo>
                <a:lnTo>
                  <a:pt x="171450" y="67945"/>
                </a:lnTo>
                <a:lnTo>
                  <a:pt x="171450" y="85852"/>
                </a:lnTo>
                <a:lnTo>
                  <a:pt x="153669" y="85852"/>
                </a:lnTo>
                <a:lnTo>
                  <a:pt x="153669" y="30734"/>
                </a:lnTo>
                <a:lnTo>
                  <a:pt x="153669" y="121412"/>
                </a:lnTo>
                <a:lnTo>
                  <a:pt x="153669" y="103632"/>
                </a:lnTo>
                <a:lnTo>
                  <a:pt x="171450" y="103632"/>
                </a:lnTo>
                <a:lnTo>
                  <a:pt x="211213" y="155448"/>
                </a:lnTo>
                <a:lnTo>
                  <a:pt x="210312" y="103632"/>
                </a:lnTo>
                <a:lnTo>
                  <a:pt x="210312" y="121412"/>
                </a:lnTo>
                <a:close/>
              </a:path>
              <a:path w="527303" h="155448">
                <a:moveTo>
                  <a:pt x="153669" y="30734"/>
                </a:moveTo>
                <a:lnTo>
                  <a:pt x="153669" y="67945"/>
                </a:lnTo>
                <a:lnTo>
                  <a:pt x="171450" y="67945"/>
                </a:lnTo>
                <a:lnTo>
                  <a:pt x="192531" y="121412"/>
                </a:lnTo>
                <a:lnTo>
                  <a:pt x="192531" y="103632"/>
                </a:lnTo>
                <a:lnTo>
                  <a:pt x="210312" y="103632"/>
                </a:lnTo>
                <a:lnTo>
                  <a:pt x="211213" y="155448"/>
                </a:lnTo>
                <a:lnTo>
                  <a:pt x="210312" y="48514"/>
                </a:lnTo>
                <a:lnTo>
                  <a:pt x="192531" y="48514"/>
                </a:lnTo>
                <a:lnTo>
                  <a:pt x="210312" y="67945"/>
                </a:lnTo>
                <a:lnTo>
                  <a:pt x="210312" y="85852"/>
                </a:lnTo>
                <a:lnTo>
                  <a:pt x="192531" y="85852"/>
                </a:lnTo>
                <a:lnTo>
                  <a:pt x="192531" y="30734"/>
                </a:lnTo>
                <a:lnTo>
                  <a:pt x="191512" y="0"/>
                </a:lnTo>
                <a:lnTo>
                  <a:pt x="160095" y="0"/>
                </a:lnTo>
                <a:lnTo>
                  <a:pt x="171450" y="30734"/>
                </a:lnTo>
                <a:lnTo>
                  <a:pt x="171450" y="48514"/>
                </a:lnTo>
                <a:lnTo>
                  <a:pt x="153669" y="48514"/>
                </a:lnTo>
                <a:lnTo>
                  <a:pt x="153669" y="30734"/>
                </a:lnTo>
                <a:close/>
              </a:path>
              <a:path w="527303" h="155448">
                <a:moveTo>
                  <a:pt x="192531" y="67945"/>
                </a:moveTo>
                <a:lnTo>
                  <a:pt x="210312" y="67945"/>
                </a:lnTo>
                <a:lnTo>
                  <a:pt x="192531" y="48514"/>
                </a:lnTo>
                <a:lnTo>
                  <a:pt x="192531" y="30734"/>
                </a:lnTo>
                <a:lnTo>
                  <a:pt x="192531" y="85852"/>
                </a:lnTo>
                <a:lnTo>
                  <a:pt x="192531" y="67945"/>
                </a:lnTo>
                <a:close/>
              </a:path>
              <a:path w="527303" h="155448">
                <a:moveTo>
                  <a:pt x="250697" y="48514"/>
                </a:moveTo>
                <a:lnTo>
                  <a:pt x="250697" y="85852"/>
                </a:lnTo>
                <a:lnTo>
                  <a:pt x="232917" y="85852"/>
                </a:lnTo>
                <a:lnTo>
                  <a:pt x="232917" y="30734"/>
                </a:lnTo>
                <a:lnTo>
                  <a:pt x="250697" y="30734"/>
                </a:lnTo>
                <a:lnTo>
                  <a:pt x="269165" y="0"/>
                </a:lnTo>
                <a:lnTo>
                  <a:pt x="191512" y="0"/>
                </a:lnTo>
                <a:lnTo>
                  <a:pt x="192531" y="30734"/>
                </a:lnTo>
                <a:lnTo>
                  <a:pt x="210312" y="30734"/>
                </a:lnTo>
                <a:lnTo>
                  <a:pt x="210312" y="48514"/>
                </a:lnTo>
                <a:lnTo>
                  <a:pt x="211213" y="155448"/>
                </a:lnTo>
                <a:lnTo>
                  <a:pt x="232917" y="121412"/>
                </a:lnTo>
                <a:lnTo>
                  <a:pt x="232917" y="103632"/>
                </a:lnTo>
                <a:lnTo>
                  <a:pt x="250697" y="103632"/>
                </a:lnTo>
                <a:lnTo>
                  <a:pt x="258138" y="155448"/>
                </a:lnTo>
                <a:lnTo>
                  <a:pt x="250697" y="48514"/>
                </a:lnTo>
                <a:close/>
              </a:path>
              <a:path w="527303" h="155448">
                <a:moveTo>
                  <a:pt x="232917" y="48514"/>
                </a:moveTo>
                <a:lnTo>
                  <a:pt x="232917" y="30734"/>
                </a:lnTo>
                <a:lnTo>
                  <a:pt x="232917" y="67945"/>
                </a:lnTo>
                <a:lnTo>
                  <a:pt x="250697" y="67945"/>
                </a:lnTo>
                <a:lnTo>
                  <a:pt x="250697" y="48514"/>
                </a:lnTo>
                <a:lnTo>
                  <a:pt x="232917" y="48514"/>
                </a:lnTo>
                <a:close/>
              </a:path>
              <a:path w="527303" h="155448">
                <a:moveTo>
                  <a:pt x="289559" y="48514"/>
                </a:moveTo>
                <a:lnTo>
                  <a:pt x="289559" y="85852"/>
                </a:lnTo>
                <a:lnTo>
                  <a:pt x="271779" y="85852"/>
                </a:lnTo>
                <a:lnTo>
                  <a:pt x="271779" y="30734"/>
                </a:lnTo>
                <a:lnTo>
                  <a:pt x="289559" y="30734"/>
                </a:lnTo>
                <a:lnTo>
                  <a:pt x="316090" y="0"/>
                </a:lnTo>
                <a:lnTo>
                  <a:pt x="269165" y="0"/>
                </a:lnTo>
                <a:lnTo>
                  <a:pt x="250697" y="30734"/>
                </a:lnTo>
                <a:lnTo>
                  <a:pt x="250697" y="48514"/>
                </a:lnTo>
                <a:lnTo>
                  <a:pt x="258138" y="155448"/>
                </a:lnTo>
                <a:lnTo>
                  <a:pt x="271779" y="121412"/>
                </a:lnTo>
                <a:lnTo>
                  <a:pt x="271779" y="103632"/>
                </a:lnTo>
                <a:lnTo>
                  <a:pt x="289559" y="103632"/>
                </a:lnTo>
                <a:lnTo>
                  <a:pt x="299549" y="155448"/>
                </a:lnTo>
                <a:lnTo>
                  <a:pt x="289559" y="48514"/>
                </a:lnTo>
                <a:close/>
              </a:path>
              <a:path w="527303" h="155448">
                <a:moveTo>
                  <a:pt x="258138" y="155448"/>
                </a:moveTo>
                <a:lnTo>
                  <a:pt x="250697" y="103632"/>
                </a:lnTo>
                <a:lnTo>
                  <a:pt x="250697" y="121412"/>
                </a:lnTo>
                <a:lnTo>
                  <a:pt x="232917" y="121412"/>
                </a:lnTo>
                <a:lnTo>
                  <a:pt x="211213" y="155448"/>
                </a:lnTo>
                <a:lnTo>
                  <a:pt x="258138" y="155448"/>
                </a:lnTo>
                <a:close/>
              </a:path>
              <a:path w="527303" h="155448">
                <a:moveTo>
                  <a:pt x="271779" y="48514"/>
                </a:moveTo>
                <a:lnTo>
                  <a:pt x="271779" y="30734"/>
                </a:lnTo>
                <a:lnTo>
                  <a:pt x="271779" y="67945"/>
                </a:lnTo>
                <a:lnTo>
                  <a:pt x="289559" y="67945"/>
                </a:lnTo>
                <a:lnTo>
                  <a:pt x="289559" y="48514"/>
                </a:lnTo>
                <a:lnTo>
                  <a:pt x="271779" y="48514"/>
                </a:lnTo>
                <a:close/>
              </a:path>
              <a:path w="527303" h="155448">
                <a:moveTo>
                  <a:pt x="429370" y="108870"/>
                </a:moveTo>
                <a:lnTo>
                  <a:pt x="418002" y="101039"/>
                </a:lnTo>
                <a:lnTo>
                  <a:pt x="410358" y="89525"/>
                </a:lnTo>
                <a:lnTo>
                  <a:pt x="416948" y="155448"/>
                </a:lnTo>
                <a:lnTo>
                  <a:pt x="480988" y="155448"/>
                </a:lnTo>
                <a:lnTo>
                  <a:pt x="478789" y="76073"/>
                </a:lnTo>
                <a:lnTo>
                  <a:pt x="475920" y="89953"/>
                </a:lnTo>
                <a:lnTo>
                  <a:pt x="468134" y="101365"/>
                </a:lnTo>
                <a:lnTo>
                  <a:pt x="456663" y="109052"/>
                </a:lnTo>
                <a:lnTo>
                  <a:pt x="443229" y="111760"/>
                </a:lnTo>
                <a:lnTo>
                  <a:pt x="429370" y="108870"/>
                </a:lnTo>
                <a:close/>
              </a:path>
              <a:path w="527303" h="155448">
                <a:moveTo>
                  <a:pt x="299549" y="155448"/>
                </a:moveTo>
                <a:lnTo>
                  <a:pt x="289559" y="103632"/>
                </a:lnTo>
                <a:lnTo>
                  <a:pt x="289559" y="121412"/>
                </a:lnTo>
                <a:lnTo>
                  <a:pt x="271779" y="121412"/>
                </a:lnTo>
                <a:lnTo>
                  <a:pt x="258138" y="155448"/>
                </a:lnTo>
                <a:lnTo>
                  <a:pt x="299549" y="155448"/>
                </a:lnTo>
                <a:close/>
              </a:path>
              <a:path w="527303" h="155448">
                <a:moveTo>
                  <a:pt x="289559" y="48514"/>
                </a:moveTo>
                <a:lnTo>
                  <a:pt x="299549" y="155448"/>
                </a:lnTo>
                <a:lnTo>
                  <a:pt x="416948" y="155448"/>
                </a:lnTo>
                <a:lnTo>
                  <a:pt x="410358" y="89525"/>
                </a:lnTo>
                <a:lnTo>
                  <a:pt x="407669" y="76073"/>
                </a:lnTo>
                <a:lnTo>
                  <a:pt x="410549" y="62190"/>
                </a:lnTo>
                <a:lnTo>
                  <a:pt x="418360" y="50810"/>
                </a:lnTo>
                <a:lnTo>
                  <a:pt x="429865" y="43173"/>
                </a:lnTo>
                <a:lnTo>
                  <a:pt x="443229" y="40513"/>
                </a:lnTo>
                <a:lnTo>
                  <a:pt x="457112" y="43392"/>
                </a:lnTo>
                <a:lnTo>
                  <a:pt x="468492" y="51203"/>
                </a:lnTo>
                <a:lnTo>
                  <a:pt x="476129" y="62708"/>
                </a:lnTo>
                <a:lnTo>
                  <a:pt x="478789" y="76073"/>
                </a:lnTo>
                <a:lnTo>
                  <a:pt x="480988" y="155448"/>
                </a:lnTo>
                <a:lnTo>
                  <a:pt x="493394" y="155448"/>
                </a:lnTo>
                <a:lnTo>
                  <a:pt x="507227" y="152426"/>
                </a:lnTo>
                <a:lnTo>
                  <a:pt x="518162" y="144261"/>
                </a:lnTo>
                <a:lnTo>
                  <a:pt x="525179" y="132300"/>
                </a:lnTo>
                <a:lnTo>
                  <a:pt x="527303" y="119761"/>
                </a:lnTo>
                <a:lnTo>
                  <a:pt x="527303" y="35560"/>
                </a:lnTo>
                <a:lnTo>
                  <a:pt x="524547" y="21376"/>
                </a:lnTo>
                <a:lnTo>
                  <a:pt x="516964" y="9845"/>
                </a:lnTo>
                <a:lnTo>
                  <a:pt x="505578" y="2295"/>
                </a:lnTo>
                <a:lnTo>
                  <a:pt x="493394" y="0"/>
                </a:lnTo>
                <a:lnTo>
                  <a:pt x="316090" y="0"/>
                </a:lnTo>
                <a:lnTo>
                  <a:pt x="289559" y="30734"/>
                </a:lnTo>
                <a:lnTo>
                  <a:pt x="289559" y="48514"/>
                </a:lnTo>
                <a:close/>
              </a:path>
              <a:path w="527303" h="155448">
                <a:moveTo>
                  <a:pt x="0" y="105941"/>
                </a:moveTo>
                <a:lnTo>
                  <a:pt x="0" y="119761"/>
                </a:lnTo>
                <a:lnTo>
                  <a:pt x="2746" y="133941"/>
                </a:lnTo>
                <a:lnTo>
                  <a:pt x="10303" y="145505"/>
                </a:lnTo>
                <a:lnTo>
                  <a:pt x="21652" y="153107"/>
                </a:lnTo>
                <a:lnTo>
                  <a:pt x="33908" y="155448"/>
                </a:lnTo>
                <a:lnTo>
                  <a:pt x="37210" y="121412"/>
                </a:lnTo>
                <a:lnTo>
                  <a:pt x="37210" y="103632"/>
                </a:lnTo>
                <a:lnTo>
                  <a:pt x="54990" y="103632"/>
                </a:lnTo>
                <a:lnTo>
                  <a:pt x="76072" y="121412"/>
                </a:lnTo>
                <a:lnTo>
                  <a:pt x="54990" y="30734"/>
                </a:lnTo>
                <a:lnTo>
                  <a:pt x="54990" y="48514"/>
                </a:lnTo>
                <a:lnTo>
                  <a:pt x="37210" y="48514"/>
                </a:lnTo>
                <a:lnTo>
                  <a:pt x="54990" y="67945"/>
                </a:lnTo>
                <a:lnTo>
                  <a:pt x="54990" y="85852"/>
                </a:lnTo>
                <a:lnTo>
                  <a:pt x="37210" y="85852"/>
                </a:lnTo>
                <a:lnTo>
                  <a:pt x="37210" y="30734"/>
                </a:lnTo>
                <a:lnTo>
                  <a:pt x="34368" y="0"/>
                </a:lnTo>
                <a:lnTo>
                  <a:pt x="20053" y="3011"/>
                </a:lnTo>
                <a:lnTo>
                  <a:pt x="9107" y="11158"/>
                </a:lnTo>
                <a:lnTo>
                  <a:pt x="2098" y="23112"/>
                </a:lnTo>
                <a:lnTo>
                  <a:pt x="0" y="35560"/>
                </a:lnTo>
                <a:lnTo>
                  <a:pt x="0" y="105941"/>
                </a:lnTo>
                <a:close/>
              </a:path>
              <a:path w="527303" h="155448">
                <a:moveTo>
                  <a:pt x="37210" y="67945"/>
                </a:moveTo>
                <a:lnTo>
                  <a:pt x="54990" y="67945"/>
                </a:lnTo>
                <a:lnTo>
                  <a:pt x="37210" y="48514"/>
                </a:lnTo>
                <a:lnTo>
                  <a:pt x="37210" y="30734"/>
                </a:lnTo>
                <a:lnTo>
                  <a:pt x="37210" y="85852"/>
                </a:lnTo>
                <a:lnTo>
                  <a:pt x="37210" y="67945"/>
                </a:lnTo>
                <a:close/>
              </a:path>
              <a:path w="527303" h="155448">
                <a:moveTo>
                  <a:pt x="132587" y="103632"/>
                </a:moveTo>
                <a:lnTo>
                  <a:pt x="132587" y="121412"/>
                </a:lnTo>
                <a:lnTo>
                  <a:pt x="114807" y="121412"/>
                </a:lnTo>
                <a:lnTo>
                  <a:pt x="110355" y="0"/>
                </a:lnTo>
                <a:lnTo>
                  <a:pt x="34368" y="0"/>
                </a:lnTo>
                <a:lnTo>
                  <a:pt x="37210" y="30734"/>
                </a:lnTo>
                <a:lnTo>
                  <a:pt x="54990" y="30734"/>
                </a:lnTo>
                <a:lnTo>
                  <a:pt x="76072" y="121412"/>
                </a:lnTo>
                <a:lnTo>
                  <a:pt x="76072" y="30734"/>
                </a:lnTo>
                <a:lnTo>
                  <a:pt x="93852" y="30734"/>
                </a:lnTo>
                <a:lnTo>
                  <a:pt x="93852" y="48514"/>
                </a:lnTo>
                <a:lnTo>
                  <a:pt x="99443" y="155448"/>
                </a:lnTo>
                <a:lnTo>
                  <a:pt x="158429" y="155448"/>
                </a:lnTo>
                <a:lnTo>
                  <a:pt x="132587" y="103632"/>
                </a:lnTo>
                <a:close/>
              </a:path>
              <a:path w="527303" h="155448">
                <a:moveTo>
                  <a:pt x="76072" y="30734"/>
                </a:moveTo>
                <a:lnTo>
                  <a:pt x="76072" y="103632"/>
                </a:lnTo>
                <a:lnTo>
                  <a:pt x="93852" y="103632"/>
                </a:lnTo>
                <a:lnTo>
                  <a:pt x="93852" y="121412"/>
                </a:lnTo>
                <a:lnTo>
                  <a:pt x="76072" y="121412"/>
                </a:lnTo>
                <a:lnTo>
                  <a:pt x="54990" y="103632"/>
                </a:lnTo>
                <a:lnTo>
                  <a:pt x="54990" y="121412"/>
                </a:lnTo>
                <a:lnTo>
                  <a:pt x="37210" y="121412"/>
                </a:lnTo>
                <a:lnTo>
                  <a:pt x="33908" y="155448"/>
                </a:lnTo>
                <a:lnTo>
                  <a:pt x="99443" y="155448"/>
                </a:lnTo>
                <a:lnTo>
                  <a:pt x="93852" y="48514"/>
                </a:lnTo>
                <a:lnTo>
                  <a:pt x="76072" y="48514"/>
                </a:lnTo>
                <a:lnTo>
                  <a:pt x="93852" y="67945"/>
                </a:lnTo>
                <a:lnTo>
                  <a:pt x="93852" y="85852"/>
                </a:lnTo>
                <a:lnTo>
                  <a:pt x="76072" y="85852"/>
                </a:lnTo>
                <a:lnTo>
                  <a:pt x="76072" y="30734"/>
                </a:lnTo>
                <a:close/>
              </a:path>
              <a:path w="527303" h="155448">
                <a:moveTo>
                  <a:pt x="76072" y="67945"/>
                </a:moveTo>
                <a:lnTo>
                  <a:pt x="93852" y="67945"/>
                </a:lnTo>
                <a:lnTo>
                  <a:pt x="76072" y="48514"/>
                </a:lnTo>
                <a:lnTo>
                  <a:pt x="76072" y="30734"/>
                </a:lnTo>
                <a:lnTo>
                  <a:pt x="76072" y="85852"/>
                </a:lnTo>
                <a:lnTo>
                  <a:pt x="76072" y="679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4941443" y="5025897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41443" y="4990274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17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41443" y="495299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980305" y="5025897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980305" y="4990274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17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980305" y="495299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019040" y="5025897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5019040" y="4990274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17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019040" y="495299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057902" y="5025897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5057902" y="4990274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17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57902" y="495299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096764" y="5025897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096764" y="4990274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17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096764" y="495299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137150" y="5025897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137150" y="4990274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17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5137150" y="4952999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5176012" y="5025897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176012" y="4990274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176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5176012" y="4952999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904232" y="5079491"/>
            <a:ext cx="527303" cy="153924"/>
          </a:xfrm>
          <a:custGeom>
            <a:avLst/>
            <a:gdLst/>
            <a:ahLst/>
            <a:cxnLst/>
            <a:rect l="l" t="t" r="r" b="b"/>
            <a:pathLst>
              <a:path w="527303" h="153924">
                <a:moveTo>
                  <a:pt x="110355" y="0"/>
                </a:moveTo>
                <a:lnTo>
                  <a:pt x="114807" y="119888"/>
                </a:lnTo>
                <a:lnTo>
                  <a:pt x="114807" y="102108"/>
                </a:lnTo>
                <a:lnTo>
                  <a:pt x="132587" y="102108"/>
                </a:lnTo>
                <a:lnTo>
                  <a:pt x="158429" y="153924"/>
                </a:lnTo>
                <a:lnTo>
                  <a:pt x="132587" y="29210"/>
                </a:lnTo>
                <a:lnTo>
                  <a:pt x="132587" y="48641"/>
                </a:lnTo>
                <a:lnTo>
                  <a:pt x="114807" y="48641"/>
                </a:lnTo>
                <a:lnTo>
                  <a:pt x="132587" y="66421"/>
                </a:lnTo>
                <a:lnTo>
                  <a:pt x="132587" y="84201"/>
                </a:lnTo>
                <a:lnTo>
                  <a:pt x="114807" y="84201"/>
                </a:lnTo>
                <a:lnTo>
                  <a:pt x="114807" y="29210"/>
                </a:lnTo>
                <a:lnTo>
                  <a:pt x="110355" y="0"/>
                </a:lnTo>
                <a:close/>
              </a:path>
              <a:path w="527303" h="153924">
                <a:moveTo>
                  <a:pt x="114807" y="66421"/>
                </a:moveTo>
                <a:lnTo>
                  <a:pt x="132587" y="66421"/>
                </a:lnTo>
                <a:lnTo>
                  <a:pt x="114807" y="48641"/>
                </a:lnTo>
                <a:lnTo>
                  <a:pt x="114807" y="29210"/>
                </a:lnTo>
                <a:lnTo>
                  <a:pt x="114807" y="84201"/>
                </a:lnTo>
                <a:lnTo>
                  <a:pt x="114807" y="66421"/>
                </a:lnTo>
                <a:close/>
              </a:path>
              <a:path w="527303" h="153924">
                <a:moveTo>
                  <a:pt x="133157" y="0"/>
                </a:moveTo>
                <a:lnTo>
                  <a:pt x="110355" y="0"/>
                </a:lnTo>
                <a:lnTo>
                  <a:pt x="114807" y="29210"/>
                </a:lnTo>
                <a:lnTo>
                  <a:pt x="132587" y="29210"/>
                </a:lnTo>
                <a:lnTo>
                  <a:pt x="158429" y="153924"/>
                </a:lnTo>
                <a:lnTo>
                  <a:pt x="211213" y="153924"/>
                </a:lnTo>
                <a:lnTo>
                  <a:pt x="171450" y="102108"/>
                </a:lnTo>
                <a:lnTo>
                  <a:pt x="171450" y="119888"/>
                </a:lnTo>
                <a:lnTo>
                  <a:pt x="153669" y="119888"/>
                </a:lnTo>
                <a:lnTo>
                  <a:pt x="153669" y="29210"/>
                </a:lnTo>
                <a:lnTo>
                  <a:pt x="171450" y="29210"/>
                </a:lnTo>
                <a:lnTo>
                  <a:pt x="160095" y="0"/>
                </a:lnTo>
                <a:lnTo>
                  <a:pt x="133157" y="0"/>
                </a:lnTo>
                <a:close/>
              </a:path>
              <a:path w="527303" h="153924">
                <a:moveTo>
                  <a:pt x="210312" y="119888"/>
                </a:moveTo>
                <a:lnTo>
                  <a:pt x="192531" y="119888"/>
                </a:lnTo>
                <a:lnTo>
                  <a:pt x="171450" y="66421"/>
                </a:lnTo>
                <a:lnTo>
                  <a:pt x="171450" y="84201"/>
                </a:lnTo>
                <a:lnTo>
                  <a:pt x="153669" y="84201"/>
                </a:lnTo>
                <a:lnTo>
                  <a:pt x="153669" y="29210"/>
                </a:lnTo>
                <a:lnTo>
                  <a:pt x="153669" y="119888"/>
                </a:lnTo>
                <a:lnTo>
                  <a:pt x="153669" y="102108"/>
                </a:lnTo>
                <a:lnTo>
                  <a:pt x="171450" y="102108"/>
                </a:lnTo>
                <a:lnTo>
                  <a:pt x="211213" y="153924"/>
                </a:lnTo>
                <a:lnTo>
                  <a:pt x="210312" y="102108"/>
                </a:lnTo>
                <a:lnTo>
                  <a:pt x="210312" y="119888"/>
                </a:lnTo>
                <a:close/>
              </a:path>
              <a:path w="527303" h="153924">
                <a:moveTo>
                  <a:pt x="153669" y="29210"/>
                </a:moveTo>
                <a:lnTo>
                  <a:pt x="153669" y="66421"/>
                </a:lnTo>
                <a:lnTo>
                  <a:pt x="171450" y="66421"/>
                </a:lnTo>
                <a:lnTo>
                  <a:pt x="192531" y="119888"/>
                </a:lnTo>
                <a:lnTo>
                  <a:pt x="192531" y="102108"/>
                </a:lnTo>
                <a:lnTo>
                  <a:pt x="210312" y="102108"/>
                </a:lnTo>
                <a:lnTo>
                  <a:pt x="211213" y="153924"/>
                </a:lnTo>
                <a:lnTo>
                  <a:pt x="210312" y="48641"/>
                </a:lnTo>
                <a:lnTo>
                  <a:pt x="192531" y="48641"/>
                </a:lnTo>
                <a:lnTo>
                  <a:pt x="210312" y="66421"/>
                </a:lnTo>
                <a:lnTo>
                  <a:pt x="210312" y="84201"/>
                </a:lnTo>
                <a:lnTo>
                  <a:pt x="192531" y="84201"/>
                </a:lnTo>
                <a:lnTo>
                  <a:pt x="192531" y="29210"/>
                </a:lnTo>
                <a:lnTo>
                  <a:pt x="191512" y="0"/>
                </a:lnTo>
                <a:lnTo>
                  <a:pt x="160095" y="0"/>
                </a:lnTo>
                <a:lnTo>
                  <a:pt x="171450" y="29210"/>
                </a:lnTo>
                <a:lnTo>
                  <a:pt x="171450" y="48641"/>
                </a:lnTo>
                <a:lnTo>
                  <a:pt x="153669" y="48641"/>
                </a:lnTo>
                <a:lnTo>
                  <a:pt x="153669" y="29210"/>
                </a:lnTo>
                <a:close/>
              </a:path>
              <a:path w="527303" h="153924">
                <a:moveTo>
                  <a:pt x="192531" y="66421"/>
                </a:moveTo>
                <a:lnTo>
                  <a:pt x="210312" y="66421"/>
                </a:lnTo>
                <a:lnTo>
                  <a:pt x="192531" y="48641"/>
                </a:lnTo>
                <a:lnTo>
                  <a:pt x="192531" y="29210"/>
                </a:lnTo>
                <a:lnTo>
                  <a:pt x="192531" y="84201"/>
                </a:lnTo>
                <a:lnTo>
                  <a:pt x="192531" y="66421"/>
                </a:lnTo>
                <a:close/>
              </a:path>
              <a:path w="527303" h="153924">
                <a:moveTo>
                  <a:pt x="250697" y="48641"/>
                </a:moveTo>
                <a:lnTo>
                  <a:pt x="250697" y="84201"/>
                </a:lnTo>
                <a:lnTo>
                  <a:pt x="232917" y="84201"/>
                </a:lnTo>
                <a:lnTo>
                  <a:pt x="232917" y="29210"/>
                </a:lnTo>
                <a:lnTo>
                  <a:pt x="250697" y="29210"/>
                </a:lnTo>
                <a:lnTo>
                  <a:pt x="269165" y="0"/>
                </a:lnTo>
                <a:lnTo>
                  <a:pt x="191512" y="0"/>
                </a:lnTo>
                <a:lnTo>
                  <a:pt x="192531" y="29210"/>
                </a:lnTo>
                <a:lnTo>
                  <a:pt x="210312" y="29210"/>
                </a:lnTo>
                <a:lnTo>
                  <a:pt x="210312" y="48641"/>
                </a:lnTo>
                <a:lnTo>
                  <a:pt x="211213" y="153924"/>
                </a:lnTo>
                <a:lnTo>
                  <a:pt x="232917" y="119888"/>
                </a:lnTo>
                <a:lnTo>
                  <a:pt x="232917" y="102108"/>
                </a:lnTo>
                <a:lnTo>
                  <a:pt x="250697" y="102108"/>
                </a:lnTo>
                <a:lnTo>
                  <a:pt x="258138" y="153923"/>
                </a:lnTo>
                <a:lnTo>
                  <a:pt x="250697" y="48641"/>
                </a:lnTo>
                <a:close/>
              </a:path>
              <a:path w="527303" h="153924">
                <a:moveTo>
                  <a:pt x="232917" y="48641"/>
                </a:moveTo>
                <a:lnTo>
                  <a:pt x="232917" y="29210"/>
                </a:lnTo>
                <a:lnTo>
                  <a:pt x="232917" y="66421"/>
                </a:lnTo>
                <a:lnTo>
                  <a:pt x="250697" y="66421"/>
                </a:lnTo>
                <a:lnTo>
                  <a:pt x="250697" y="48641"/>
                </a:lnTo>
                <a:lnTo>
                  <a:pt x="232917" y="48641"/>
                </a:lnTo>
                <a:close/>
              </a:path>
              <a:path w="527303" h="153924">
                <a:moveTo>
                  <a:pt x="289559" y="48641"/>
                </a:moveTo>
                <a:lnTo>
                  <a:pt x="289559" y="84201"/>
                </a:lnTo>
                <a:lnTo>
                  <a:pt x="271779" y="84201"/>
                </a:lnTo>
                <a:lnTo>
                  <a:pt x="271779" y="29210"/>
                </a:lnTo>
                <a:lnTo>
                  <a:pt x="289559" y="29210"/>
                </a:lnTo>
                <a:lnTo>
                  <a:pt x="316090" y="0"/>
                </a:lnTo>
                <a:lnTo>
                  <a:pt x="269165" y="0"/>
                </a:lnTo>
                <a:lnTo>
                  <a:pt x="250697" y="29210"/>
                </a:lnTo>
                <a:lnTo>
                  <a:pt x="250697" y="48641"/>
                </a:lnTo>
                <a:lnTo>
                  <a:pt x="258138" y="153923"/>
                </a:lnTo>
                <a:lnTo>
                  <a:pt x="271779" y="119888"/>
                </a:lnTo>
                <a:lnTo>
                  <a:pt x="271779" y="102108"/>
                </a:lnTo>
                <a:lnTo>
                  <a:pt x="289559" y="102108"/>
                </a:lnTo>
                <a:lnTo>
                  <a:pt x="299549" y="153924"/>
                </a:lnTo>
                <a:lnTo>
                  <a:pt x="289559" y="48641"/>
                </a:lnTo>
                <a:close/>
              </a:path>
              <a:path w="527303" h="153924">
                <a:moveTo>
                  <a:pt x="258138" y="153923"/>
                </a:moveTo>
                <a:lnTo>
                  <a:pt x="250697" y="102108"/>
                </a:lnTo>
                <a:lnTo>
                  <a:pt x="250697" y="119888"/>
                </a:lnTo>
                <a:lnTo>
                  <a:pt x="232917" y="119888"/>
                </a:lnTo>
                <a:lnTo>
                  <a:pt x="211213" y="153924"/>
                </a:lnTo>
                <a:lnTo>
                  <a:pt x="258138" y="153923"/>
                </a:lnTo>
                <a:close/>
              </a:path>
              <a:path w="527303" h="153924">
                <a:moveTo>
                  <a:pt x="271779" y="48641"/>
                </a:moveTo>
                <a:lnTo>
                  <a:pt x="271779" y="29210"/>
                </a:lnTo>
                <a:lnTo>
                  <a:pt x="271779" y="66421"/>
                </a:lnTo>
                <a:lnTo>
                  <a:pt x="289559" y="66421"/>
                </a:lnTo>
                <a:lnTo>
                  <a:pt x="289559" y="48641"/>
                </a:lnTo>
                <a:lnTo>
                  <a:pt x="271779" y="48641"/>
                </a:lnTo>
                <a:close/>
              </a:path>
              <a:path w="527303" h="153924">
                <a:moveTo>
                  <a:pt x="429370" y="107346"/>
                </a:moveTo>
                <a:lnTo>
                  <a:pt x="418002" y="99515"/>
                </a:lnTo>
                <a:lnTo>
                  <a:pt x="410358" y="88001"/>
                </a:lnTo>
                <a:lnTo>
                  <a:pt x="416948" y="153924"/>
                </a:lnTo>
                <a:lnTo>
                  <a:pt x="480988" y="153924"/>
                </a:lnTo>
                <a:lnTo>
                  <a:pt x="478789" y="74549"/>
                </a:lnTo>
                <a:lnTo>
                  <a:pt x="475920" y="88429"/>
                </a:lnTo>
                <a:lnTo>
                  <a:pt x="468134" y="99841"/>
                </a:lnTo>
                <a:lnTo>
                  <a:pt x="456663" y="107528"/>
                </a:lnTo>
                <a:lnTo>
                  <a:pt x="443229" y="110236"/>
                </a:lnTo>
                <a:lnTo>
                  <a:pt x="429370" y="107346"/>
                </a:lnTo>
                <a:close/>
              </a:path>
              <a:path w="527303" h="153924">
                <a:moveTo>
                  <a:pt x="299549" y="153924"/>
                </a:moveTo>
                <a:lnTo>
                  <a:pt x="289559" y="102108"/>
                </a:lnTo>
                <a:lnTo>
                  <a:pt x="289559" y="119888"/>
                </a:lnTo>
                <a:lnTo>
                  <a:pt x="271779" y="119888"/>
                </a:lnTo>
                <a:lnTo>
                  <a:pt x="258138" y="153923"/>
                </a:lnTo>
                <a:lnTo>
                  <a:pt x="299549" y="153924"/>
                </a:lnTo>
                <a:close/>
              </a:path>
              <a:path w="527303" h="153924">
                <a:moveTo>
                  <a:pt x="289559" y="48641"/>
                </a:moveTo>
                <a:lnTo>
                  <a:pt x="299549" y="153924"/>
                </a:lnTo>
                <a:lnTo>
                  <a:pt x="416948" y="153924"/>
                </a:lnTo>
                <a:lnTo>
                  <a:pt x="410358" y="88001"/>
                </a:lnTo>
                <a:lnTo>
                  <a:pt x="407669" y="74549"/>
                </a:lnTo>
                <a:lnTo>
                  <a:pt x="410539" y="60668"/>
                </a:lnTo>
                <a:lnTo>
                  <a:pt x="418325" y="49256"/>
                </a:lnTo>
                <a:lnTo>
                  <a:pt x="429796" y="41569"/>
                </a:lnTo>
                <a:lnTo>
                  <a:pt x="443229" y="38862"/>
                </a:lnTo>
                <a:lnTo>
                  <a:pt x="457089" y="41751"/>
                </a:lnTo>
                <a:lnTo>
                  <a:pt x="468457" y="49582"/>
                </a:lnTo>
                <a:lnTo>
                  <a:pt x="476101" y="61096"/>
                </a:lnTo>
                <a:lnTo>
                  <a:pt x="478789" y="74549"/>
                </a:lnTo>
                <a:lnTo>
                  <a:pt x="480988" y="153924"/>
                </a:lnTo>
                <a:lnTo>
                  <a:pt x="493394" y="153924"/>
                </a:lnTo>
                <a:lnTo>
                  <a:pt x="507227" y="150902"/>
                </a:lnTo>
                <a:lnTo>
                  <a:pt x="518162" y="142737"/>
                </a:lnTo>
                <a:lnTo>
                  <a:pt x="525179" y="130776"/>
                </a:lnTo>
                <a:lnTo>
                  <a:pt x="527303" y="118237"/>
                </a:lnTo>
                <a:lnTo>
                  <a:pt x="527303" y="34036"/>
                </a:lnTo>
                <a:lnTo>
                  <a:pt x="524425" y="19819"/>
                </a:lnTo>
                <a:lnTo>
                  <a:pt x="516521" y="8709"/>
                </a:lnTo>
                <a:lnTo>
                  <a:pt x="504690" y="1790"/>
                </a:lnTo>
                <a:lnTo>
                  <a:pt x="493394" y="0"/>
                </a:lnTo>
                <a:lnTo>
                  <a:pt x="316090" y="0"/>
                </a:lnTo>
                <a:lnTo>
                  <a:pt x="289559" y="29210"/>
                </a:lnTo>
                <a:lnTo>
                  <a:pt x="289559" y="48641"/>
                </a:lnTo>
                <a:close/>
              </a:path>
              <a:path w="527303" h="153924">
                <a:moveTo>
                  <a:pt x="0" y="104417"/>
                </a:moveTo>
                <a:lnTo>
                  <a:pt x="0" y="118237"/>
                </a:lnTo>
                <a:lnTo>
                  <a:pt x="2746" y="132417"/>
                </a:lnTo>
                <a:lnTo>
                  <a:pt x="10303" y="143981"/>
                </a:lnTo>
                <a:lnTo>
                  <a:pt x="21652" y="151583"/>
                </a:lnTo>
                <a:lnTo>
                  <a:pt x="33908" y="153924"/>
                </a:lnTo>
                <a:lnTo>
                  <a:pt x="37210" y="119888"/>
                </a:lnTo>
                <a:lnTo>
                  <a:pt x="37210" y="102108"/>
                </a:lnTo>
                <a:lnTo>
                  <a:pt x="54990" y="102108"/>
                </a:lnTo>
                <a:lnTo>
                  <a:pt x="76072" y="119888"/>
                </a:lnTo>
                <a:lnTo>
                  <a:pt x="54990" y="29210"/>
                </a:lnTo>
                <a:lnTo>
                  <a:pt x="54990" y="48641"/>
                </a:lnTo>
                <a:lnTo>
                  <a:pt x="37210" y="48641"/>
                </a:lnTo>
                <a:lnTo>
                  <a:pt x="54990" y="66421"/>
                </a:lnTo>
                <a:lnTo>
                  <a:pt x="54990" y="84201"/>
                </a:lnTo>
                <a:lnTo>
                  <a:pt x="37210" y="84201"/>
                </a:lnTo>
                <a:lnTo>
                  <a:pt x="37210" y="29210"/>
                </a:lnTo>
                <a:lnTo>
                  <a:pt x="34368" y="0"/>
                </a:lnTo>
                <a:lnTo>
                  <a:pt x="33908" y="0"/>
                </a:lnTo>
                <a:lnTo>
                  <a:pt x="19768" y="2880"/>
                </a:lnTo>
                <a:lnTo>
                  <a:pt x="8696" y="10801"/>
                </a:lnTo>
                <a:lnTo>
                  <a:pt x="1789" y="22677"/>
                </a:lnTo>
                <a:lnTo>
                  <a:pt x="0" y="34036"/>
                </a:lnTo>
                <a:lnTo>
                  <a:pt x="0" y="104417"/>
                </a:lnTo>
                <a:close/>
              </a:path>
              <a:path w="527303" h="153924">
                <a:moveTo>
                  <a:pt x="37210" y="66421"/>
                </a:moveTo>
                <a:lnTo>
                  <a:pt x="54990" y="66421"/>
                </a:lnTo>
                <a:lnTo>
                  <a:pt x="37210" y="48641"/>
                </a:lnTo>
                <a:lnTo>
                  <a:pt x="37210" y="29210"/>
                </a:lnTo>
                <a:lnTo>
                  <a:pt x="37210" y="84201"/>
                </a:lnTo>
                <a:lnTo>
                  <a:pt x="37210" y="66421"/>
                </a:lnTo>
                <a:close/>
              </a:path>
              <a:path w="527303" h="153924">
                <a:moveTo>
                  <a:pt x="132587" y="102108"/>
                </a:moveTo>
                <a:lnTo>
                  <a:pt x="132587" y="119888"/>
                </a:lnTo>
                <a:lnTo>
                  <a:pt x="114807" y="119888"/>
                </a:lnTo>
                <a:lnTo>
                  <a:pt x="110355" y="0"/>
                </a:lnTo>
                <a:lnTo>
                  <a:pt x="34368" y="0"/>
                </a:lnTo>
                <a:lnTo>
                  <a:pt x="37210" y="29210"/>
                </a:lnTo>
                <a:lnTo>
                  <a:pt x="54990" y="29210"/>
                </a:lnTo>
                <a:lnTo>
                  <a:pt x="76072" y="119888"/>
                </a:lnTo>
                <a:lnTo>
                  <a:pt x="76072" y="29210"/>
                </a:lnTo>
                <a:lnTo>
                  <a:pt x="93852" y="29210"/>
                </a:lnTo>
                <a:lnTo>
                  <a:pt x="93852" y="48641"/>
                </a:lnTo>
                <a:lnTo>
                  <a:pt x="99443" y="153924"/>
                </a:lnTo>
                <a:lnTo>
                  <a:pt x="158429" y="153924"/>
                </a:lnTo>
                <a:lnTo>
                  <a:pt x="132587" y="102108"/>
                </a:lnTo>
                <a:close/>
              </a:path>
              <a:path w="527303" h="153924">
                <a:moveTo>
                  <a:pt x="76072" y="29210"/>
                </a:moveTo>
                <a:lnTo>
                  <a:pt x="76072" y="102108"/>
                </a:lnTo>
                <a:lnTo>
                  <a:pt x="93852" y="102108"/>
                </a:lnTo>
                <a:lnTo>
                  <a:pt x="93852" y="119888"/>
                </a:lnTo>
                <a:lnTo>
                  <a:pt x="76072" y="119888"/>
                </a:lnTo>
                <a:lnTo>
                  <a:pt x="54990" y="102108"/>
                </a:lnTo>
                <a:lnTo>
                  <a:pt x="54990" y="119888"/>
                </a:lnTo>
                <a:lnTo>
                  <a:pt x="37210" y="119888"/>
                </a:lnTo>
                <a:lnTo>
                  <a:pt x="33908" y="153924"/>
                </a:lnTo>
                <a:lnTo>
                  <a:pt x="99443" y="153924"/>
                </a:lnTo>
                <a:lnTo>
                  <a:pt x="93852" y="48641"/>
                </a:lnTo>
                <a:lnTo>
                  <a:pt x="76072" y="48641"/>
                </a:lnTo>
                <a:lnTo>
                  <a:pt x="93852" y="66421"/>
                </a:lnTo>
                <a:lnTo>
                  <a:pt x="93852" y="84201"/>
                </a:lnTo>
                <a:lnTo>
                  <a:pt x="76072" y="84201"/>
                </a:lnTo>
                <a:lnTo>
                  <a:pt x="76072" y="29210"/>
                </a:lnTo>
                <a:close/>
              </a:path>
              <a:path w="527303" h="153924">
                <a:moveTo>
                  <a:pt x="76072" y="66421"/>
                </a:moveTo>
                <a:lnTo>
                  <a:pt x="93852" y="66421"/>
                </a:lnTo>
                <a:lnTo>
                  <a:pt x="76072" y="48641"/>
                </a:lnTo>
                <a:lnTo>
                  <a:pt x="76072" y="29210"/>
                </a:lnTo>
                <a:lnTo>
                  <a:pt x="76072" y="84201"/>
                </a:lnTo>
                <a:lnTo>
                  <a:pt x="76072" y="6642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941443" y="519048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941443" y="5154802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4941443" y="5118417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2070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4980305" y="519048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4980305" y="5154802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4980305" y="5118417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2070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5019040" y="519048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019040" y="5154802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5019040" y="5118417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2070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057902" y="519048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057902" y="5154802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5057902" y="5118417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2070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096764" y="5190489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096764" y="5154802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5096764" y="5118417"/>
            <a:ext cx="17780" cy="0"/>
          </a:xfrm>
          <a:custGeom>
            <a:avLst/>
            <a:gdLst/>
            <a:ahLst/>
            <a:cxnLst/>
            <a:rect l="l" t="t" r="r" b="b"/>
            <a:pathLst>
              <a:path w="17780">
                <a:moveTo>
                  <a:pt x="0" y="0"/>
                </a:moveTo>
                <a:lnTo>
                  <a:pt x="17780" y="0"/>
                </a:lnTo>
              </a:path>
            </a:pathLst>
          </a:custGeom>
          <a:ln w="2070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137150" y="5190489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137150" y="5154802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137150" y="5118417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2070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5176012" y="5190489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5176012" y="5154802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1905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5176012" y="5118417"/>
            <a:ext cx="17779" cy="0"/>
          </a:xfrm>
          <a:custGeom>
            <a:avLst/>
            <a:gdLst/>
            <a:ahLst/>
            <a:cxnLst/>
            <a:rect l="l" t="t" r="r" b="b"/>
            <a:pathLst>
              <a:path w="17779">
                <a:moveTo>
                  <a:pt x="0" y="0"/>
                </a:moveTo>
                <a:lnTo>
                  <a:pt x="17779" y="0"/>
                </a:lnTo>
              </a:path>
            </a:pathLst>
          </a:custGeom>
          <a:ln w="2070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272539" y="4136135"/>
            <a:ext cx="1589532" cy="1144524"/>
          </a:xfrm>
          <a:custGeom>
            <a:avLst/>
            <a:gdLst/>
            <a:ahLst/>
            <a:cxnLst/>
            <a:rect l="l" t="t" r="r" b="b"/>
            <a:pathLst>
              <a:path w="1589532" h="1144524">
                <a:moveTo>
                  <a:pt x="0" y="1144524"/>
                </a:moveTo>
                <a:lnTo>
                  <a:pt x="1589532" y="1144524"/>
                </a:lnTo>
                <a:lnTo>
                  <a:pt x="1589532" y="0"/>
                </a:lnTo>
                <a:lnTo>
                  <a:pt x="0" y="0"/>
                </a:lnTo>
                <a:lnTo>
                  <a:pt x="0" y="1144524"/>
                </a:lnTo>
                <a:close/>
              </a:path>
            </a:pathLst>
          </a:custGeom>
          <a:solidFill>
            <a:srgbClr val="1F576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97864" y="4085843"/>
            <a:ext cx="1029414" cy="1461516"/>
          </a:xfrm>
          <a:custGeom>
            <a:avLst/>
            <a:gdLst/>
            <a:ahLst/>
            <a:cxnLst/>
            <a:rect l="l" t="t" r="r" b="b"/>
            <a:pathLst>
              <a:path w="1029414" h="1461516">
                <a:moveTo>
                  <a:pt x="883023" y="1172591"/>
                </a:moveTo>
                <a:lnTo>
                  <a:pt x="753834" y="1172591"/>
                </a:lnTo>
                <a:lnTo>
                  <a:pt x="786152" y="1461516"/>
                </a:lnTo>
                <a:lnTo>
                  <a:pt x="943145" y="1461516"/>
                </a:lnTo>
                <a:lnTo>
                  <a:pt x="1029414" y="1172591"/>
                </a:lnTo>
                <a:lnTo>
                  <a:pt x="883023" y="1172591"/>
                </a:lnTo>
                <a:close/>
              </a:path>
              <a:path w="1029414" h="1461516">
                <a:moveTo>
                  <a:pt x="101600" y="745627"/>
                </a:moveTo>
                <a:lnTo>
                  <a:pt x="101600" y="141097"/>
                </a:lnTo>
                <a:lnTo>
                  <a:pt x="103721" y="126577"/>
                </a:lnTo>
                <a:lnTo>
                  <a:pt x="130975" y="97383"/>
                </a:lnTo>
                <a:lnTo>
                  <a:pt x="149098" y="94107"/>
                </a:lnTo>
                <a:lnTo>
                  <a:pt x="1582547" y="94107"/>
                </a:lnTo>
                <a:lnTo>
                  <a:pt x="1619772" y="111275"/>
                </a:lnTo>
                <a:lnTo>
                  <a:pt x="1629918" y="141097"/>
                </a:lnTo>
                <a:lnTo>
                  <a:pt x="1629918" y="1125474"/>
                </a:lnTo>
                <a:lnTo>
                  <a:pt x="1612614" y="1162471"/>
                </a:lnTo>
                <a:lnTo>
                  <a:pt x="1582547" y="1172591"/>
                </a:lnTo>
                <a:lnTo>
                  <a:pt x="1029414" y="1172591"/>
                </a:lnTo>
                <a:lnTo>
                  <a:pt x="943145" y="1461516"/>
                </a:lnTo>
                <a:lnTo>
                  <a:pt x="1287653" y="1461516"/>
                </a:lnTo>
                <a:lnTo>
                  <a:pt x="1262325" y="1437137"/>
                </a:lnTo>
                <a:lnTo>
                  <a:pt x="1241012" y="1416623"/>
                </a:lnTo>
                <a:lnTo>
                  <a:pt x="1223367" y="1399640"/>
                </a:lnTo>
                <a:lnTo>
                  <a:pt x="1209044" y="1385854"/>
                </a:lnTo>
                <a:lnTo>
                  <a:pt x="1197697" y="1374932"/>
                </a:lnTo>
                <a:lnTo>
                  <a:pt x="1188978" y="1366540"/>
                </a:lnTo>
                <a:lnTo>
                  <a:pt x="1182542" y="1360346"/>
                </a:lnTo>
                <a:lnTo>
                  <a:pt x="1178042" y="1356014"/>
                </a:lnTo>
                <a:lnTo>
                  <a:pt x="1175132" y="1353213"/>
                </a:lnTo>
                <a:lnTo>
                  <a:pt x="1172464" y="1350645"/>
                </a:lnTo>
                <a:lnTo>
                  <a:pt x="1172464" y="1266698"/>
                </a:lnTo>
                <a:lnTo>
                  <a:pt x="1673987" y="1266698"/>
                </a:lnTo>
                <a:lnTo>
                  <a:pt x="1688546" y="1264819"/>
                </a:lnTo>
                <a:lnTo>
                  <a:pt x="1720848" y="1240383"/>
                </a:lnTo>
                <a:lnTo>
                  <a:pt x="1728216" y="53721"/>
                </a:lnTo>
                <a:lnTo>
                  <a:pt x="1726322" y="39270"/>
                </a:lnTo>
                <a:lnTo>
                  <a:pt x="1701676" y="7258"/>
                </a:lnTo>
                <a:lnTo>
                  <a:pt x="57607" y="0"/>
                </a:lnTo>
                <a:lnTo>
                  <a:pt x="43221" y="1762"/>
                </a:lnTo>
                <a:lnTo>
                  <a:pt x="9193" y="24819"/>
                </a:lnTo>
                <a:lnTo>
                  <a:pt x="0" y="1212850"/>
                </a:lnTo>
                <a:lnTo>
                  <a:pt x="2010" y="1226869"/>
                </a:lnTo>
                <a:lnTo>
                  <a:pt x="27412" y="1258494"/>
                </a:lnTo>
                <a:lnTo>
                  <a:pt x="589661" y="1266698"/>
                </a:lnTo>
                <a:lnTo>
                  <a:pt x="589661" y="1350645"/>
                </a:lnTo>
                <a:lnTo>
                  <a:pt x="563947" y="1374679"/>
                </a:lnTo>
                <a:lnTo>
                  <a:pt x="542246" y="1394962"/>
                </a:lnTo>
                <a:lnTo>
                  <a:pt x="524219" y="1411812"/>
                </a:lnTo>
                <a:lnTo>
                  <a:pt x="509525" y="1425547"/>
                </a:lnTo>
                <a:lnTo>
                  <a:pt x="497822" y="1436485"/>
                </a:lnTo>
                <a:lnTo>
                  <a:pt x="488771" y="1444945"/>
                </a:lnTo>
                <a:lnTo>
                  <a:pt x="482031" y="1451245"/>
                </a:lnTo>
                <a:lnTo>
                  <a:pt x="477260" y="1455704"/>
                </a:lnTo>
                <a:lnTo>
                  <a:pt x="474120" y="1458639"/>
                </a:lnTo>
                <a:lnTo>
                  <a:pt x="471365" y="1461214"/>
                </a:lnTo>
                <a:lnTo>
                  <a:pt x="471043" y="1461516"/>
                </a:lnTo>
                <a:lnTo>
                  <a:pt x="786152" y="1461516"/>
                </a:lnTo>
                <a:lnTo>
                  <a:pt x="753834" y="1172591"/>
                </a:lnTo>
                <a:lnTo>
                  <a:pt x="149098" y="1172591"/>
                </a:lnTo>
                <a:lnTo>
                  <a:pt x="134501" y="1170500"/>
                </a:lnTo>
                <a:lnTo>
                  <a:pt x="121901" y="1164596"/>
                </a:lnTo>
                <a:lnTo>
                  <a:pt x="111864" y="1155431"/>
                </a:lnTo>
                <a:lnTo>
                  <a:pt x="104960" y="1143557"/>
                </a:lnTo>
                <a:lnTo>
                  <a:pt x="101756" y="1129528"/>
                </a:lnTo>
                <a:lnTo>
                  <a:pt x="101600" y="1125474"/>
                </a:lnTo>
                <a:lnTo>
                  <a:pt x="101600" y="745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9282684" y="3589019"/>
            <a:ext cx="466344" cy="801623"/>
          </a:xfrm>
          <a:custGeom>
            <a:avLst/>
            <a:gdLst/>
            <a:ahLst/>
            <a:cxnLst/>
            <a:rect l="l" t="t" r="r" b="b"/>
            <a:pathLst>
              <a:path w="466344" h="801623">
                <a:moveTo>
                  <a:pt x="0" y="391927"/>
                </a:moveTo>
                <a:lnTo>
                  <a:pt x="0" y="771016"/>
                </a:lnTo>
                <a:lnTo>
                  <a:pt x="3575" y="784124"/>
                </a:lnTo>
                <a:lnTo>
                  <a:pt x="12730" y="794919"/>
                </a:lnTo>
                <a:lnTo>
                  <a:pt x="25106" y="801026"/>
                </a:lnTo>
                <a:lnTo>
                  <a:pt x="30352" y="801623"/>
                </a:lnTo>
                <a:lnTo>
                  <a:pt x="435991" y="801623"/>
                </a:lnTo>
                <a:lnTo>
                  <a:pt x="448989" y="798018"/>
                </a:lnTo>
                <a:lnTo>
                  <a:pt x="459695" y="788787"/>
                </a:lnTo>
                <a:lnTo>
                  <a:pt x="465751" y="776307"/>
                </a:lnTo>
                <a:lnTo>
                  <a:pt x="466344" y="771016"/>
                </a:lnTo>
                <a:lnTo>
                  <a:pt x="466344" y="30606"/>
                </a:lnTo>
                <a:lnTo>
                  <a:pt x="462768" y="16382"/>
                </a:lnTo>
                <a:lnTo>
                  <a:pt x="453613" y="5946"/>
                </a:lnTo>
                <a:lnTo>
                  <a:pt x="441237" y="506"/>
                </a:lnTo>
                <a:lnTo>
                  <a:pt x="435991" y="0"/>
                </a:lnTo>
                <a:lnTo>
                  <a:pt x="30352" y="0"/>
                </a:lnTo>
                <a:lnTo>
                  <a:pt x="17354" y="3138"/>
                </a:lnTo>
                <a:lnTo>
                  <a:pt x="6648" y="11750"/>
                </a:lnTo>
                <a:lnTo>
                  <a:pt x="592" y="24625"/>
                </a:lnTo>
                <a:lnTo>
                  <a:pt x="0" y="30606"/>
                </a:lnTo>
                <a:lnTo>
                  <a:pt x="0" y="3919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9329928" y="3634740"/>
            <a:ext cx="373379" cy="630935"/>
          </a:xfrm>
          <a:custGeom>
            <a:avLst/>
            <a:gdLst/>
            <a:ahLst/>
            <a:cxnLst/>
            <a:rect l="l" t="t" r="r" b="b"/>
            <a:pathLst>
              <a:path w="373379" h="630936">
                <a:moveTo>
                  <a:pt x="0" y="630935"/>
                </a:moveTo>
                <a:lnTo>
                  <a:pt x="373379" y="630935"/>
                </a:lnTo>
                <a:lnTo>
                  <a:pt x="373379" y="0"/>
                </a:lnTo>
                <a:lnTo>
                  <a:pt x="0" y="0"/>
                </a:lnTo>
                <a:lnTo>
                  <a:pt x="0" y="630935"/>
                </a:lnTo>
                <a:close/>
              </a:path>
            </a:pathLst>
          </a:custGeom>
          <a:solidFill>
            <a:srgbClr val="DC3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9554718" y="4026407"/>
            <a:ext cx="0" cy="192024"/>
          </a:xfrm>
          <a:custGeom>
            <a:avLst/>
            <a:gdLst/>
            <a:ahLst/>
            <a:cxnLst/>
            <a:rect l="l" t="t" r="r" b="b"/>
            <a:pathLst>
              <a:path h="192024">
                <a:moveTo>
                  <a:pt x="0" y="0"/>
                </a:moveTo>
                <a:lnTo>
                  <a:pt x="0" y="192024"/>
                </a:lnTo>
              </a:path>
            </a:pathLst>
          </a:custGeom>
          <a:ln w="4851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9406890" y="3901439"/>
            <a:ext cx="0" cy="316992"/>
          </a:xfrm>
          <a:custGeom>
            <a:avLst/>
            <a:gdLst/>
            <a:ahLst/>
            <a:cxnLst/>
            <a:rect l="l" t="t" r="r" b="b"/>
            <a:pathLst>
              <a:path h="316992">
                <a:moveTo>
                  <a:pt x="0" y="0"/>
                </a:moveTo>
                <a:lnTo>
                  <a:pt x="0" y="316992"/>
                </a:lnTo>
              </a:path>
            </a:pathLst>
          </a:custGeom>
          <a:ln w="48513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9480042" y="3761231"/>
            <a:ext cx="0" cy="457200"/>
          </a:xfrm>
          <a:custGeom>
            <a:avLst/>
            <a:gdLst/>
            <a:ahLst/>
            <a:cxnLst/>
            <a:rect l="l" t="t" r="r" b="b"/>
            <a:pathLst>
              <a:path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4851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9628632" y="3907535"/>
            <a:ext cx="0" cy="310896"/>
          </a:xfrm>
          <a:custGeom>
            <a:avLst/>
            <a:gdLst/>
            <a:ahLst/>
            <a:cxnLst/>
            <a:rect l="l" t="t" r="r" b="b"/>
            <a:pathLst>
              <a:path h="310896">
                <a:moveTo>
                  <a:pt x="0" y="0"/>
                </a:moveTo>
                <a:lnTo>
                  <a:pt x="0" y="310896"/>
                </a:lnTo>
              </a:path>
            </a:pathLst>
          </a:custGeom>
          <a:ln w="4699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9445752" y="4303776"/>
            <a:ext cx="141731" cy="18287"/>
          </a:xfrm>
          <a:custGeom>
            <a:avLst/>
            <a:gdLst/>
            <a:ahLst/>
            <a:cxnLst/>
            <a:rect l="l" t="t" r="r" b="b"/>
            <a:pathLst>
              <a:path w="141731" h="18287">
                <a:moveTo>
                  <a:pt x="141731" y="7873"/>
                </a:moveTo>
                <a:lnTo>
                  <a:pt x="141731" y="2666"/>
                </a:lnTo>
                <a:lnTo>
                  <a:pt x="136651" y="0"/>
                </a:lnTo>
                <a:lnTo>
                  <a:pt x="5079" y="0"/>
                </a:lnTo>
                <a:lnTo>
                  <a:pt x="0" y="2666"/>
                </a:lnTo>
                <a:lnTo>
                  <a:pt x="0" y="13080"/>
                </a:lnTo>
                <a:lnTo>
                  <a:pt x="5079" y="18287"/>
                </a:lnTo>
                <a:lnTo>
                  <a:pt x="136651" y="18287"/>
                </a:lnTo>
                <a:lnTo>
                  <a:pt x="141731" y="13080"/>
                </a:lnTo>
                <a:lnTo>
                  <a:pt x="141731" y="7873"/>
                </a:lnTo>
                <a:close/>
              </a:path>
            </a:pathLst>
          </a:custGeom>
          <a:solidFill>
            <a:srgbClr val="1F576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9794748" y="4644801"/>
            <a:ext cx="1709928" cy="53690"/>
          </a:xfrm>
          <a:custGeom>
            <a:avLst/>
            <a:gdLst/>
            <a:ahLst/>
            <a:cxnLst/>
            <a:rect l="l" t="t" r="r" b="b"/>
            <a:pathLst>
              <a:path w="1709928" h="53690">
                <a:moveTo>
                  <a:pt x="1709927" y="3017"/>
                </a:moveTo>
                <a:lnTo>
                  <a:pt x="0" y="3017"/>
                </a:lnTo>
                <a:lnTo>
                  <a:pt x="0" y="23957"/>
                </a:lnTo>
                <a:lnTo>
                  <a:pt x="0" y="22593"/>
                </a:lnTo>
                <a:lnTo>
                  <a:pt x="0" y="26893"/>
                </a:lnTo>
                <a:lnTo>
                  <a:pt x="4276" y="39287"/>
                </a:lnTo>
                <a:lnTo>
                  <a:pt x="14822" y="48607"/>
                </a:lnTo>
                <a:lnTo>
                  <a:pt x="28216" y="53370"/>
                </a:lnTo>
                <a:lnTo>
                  <a:pt x="32511" y="53690"/>
                </a:lnTo>
                <a:lnTo>
                  <a:pt x="1674368" y="53690"/>
                </a:lnTo>
                <a:lnTo>
                  <a:pt x="1707735" y="34554"/>
                </a:lnTo>
                <a:lnTo>
                  <a:pt x="1709928" y="0"/>
                </a:lnTo>
                <a:lnTo>
                  <a:pt x="1709927" y="30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9794748" y="4663282"/>
            <a:ext cx="0" cy="4112"/>
          </a:xfrm>
          <a:custGeom>
            <a:avLst/>
            <a:gdLst/>
            <a:ahLst/>
            <a:cxnLst/>
            <a:rect l="l" t="t" r="r" b="b"/>
            <a:pathLst>
              <a:path h="4112">
                <a:moveTo>
                  <a:pt x="0" y="0"/>
                </a:moveTo>
                <a:lnTo>
                  <a:pt x="0" y="4112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011155" y="3825239"/>
            <a:ext cx="1277112" cy="827532"/>
          </a:xfrm>
          <a:custGeom>
            <a:avLst/>
            <a:gdLst/>
            <a:ahLst/>
            <a:cxnLst/>
            <a:rect l="l" t="t" r="r" b="b"/>
            <a:pathLst>
              <a:path w="1277112" h="827531">
                <a:moveTo>
                  <a:pt x="0" y="690562"/>
                </a:moveTo>
                <a:lnTo>
                  <a:pt x="0" y="782828"/>
                </a:lnTo>
                <a:lnTo>
                  <a:pt x="20073" y="819714"/>
                </a:lnTo>
                <a:lnTo>
                  <a:pt x="44323" y="827532"/>
                </a:lnTo>
                <a:lnTo>
                  <a:pt x="1235710" y="827532"/>
                </a:lnTo>
                <a:lnTo>
                  <a:pt x="1271053" y="808731"/>
                </a:lnTo>
                <a:lnTo>
                  <a:pt x="1277112" y="782828"/>
                </a:lnTo>
                <a:lnTo>
                  <a:pt x="1277112" y="44704"/>
                </a:lnTo>
                <a:lnTo>
                  <a:pt x="1260514" y="7068"/>
                </a:lnTo>
                <a:lnTo>
                  <a:pt x="1235710" y="0"/>
                </a:lnTo>
                <a:lnTo>
                  <a:pt x="44323" y="0"/>
                </a:lnTo>
                <a:lnTo>
                  <a:pt x="9411" y="17678"/>
                </a:lnTo>
                <a:lnTo>
                  <a:pt x="0" y="69056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067544" y="3872483"/>
            <a:ext cx="1167383" cy="726948"/>
          </a:xfrm>
          <a:custGeom>
            <a:avLst/>
            <a:gdLst/>
            <a:ahLst/>
            <a:cxnLst/>
            <a:rect l="l" t="t" r="r" b="b"/>
            <a:pathLst>
              <a:path w="1167383" h="726948">
                <a:moveTo>
                  <a:pt x="1166216" y="0"/>
                </a:moveTo>
                <a:lnTo>
                  <a:pt x="0" y="0"/>
                </a:lnTo>
                <a:lnTo>
                  <a:pt x="0" y="726948"/>
                </a:lnTo>
                <a:lnTo>
                  <a:pt x="1167383" y="726948"/>
                </a:lnTo>
                <a:lnTo>
                  <a:pt x="1167383" y="0"/>
                </a:lnTo>
                <a:lnTo>
                  <a:pt x="1166216" y="0"/>
                </a:lnTo>
                <a:close/>
              </a:path>
            </a:pathLst>
          </a:custGeom>
          <a:solidFill>
            <a:srgbClr val="DC3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397490" y="4320539"/>
            <a:ext cx="0" cy="160019"/>
          </a:xfrm>
          <a:custGeom>
            <a:avLst/>
            <a:gdLst/>
            <a:ahLst/>
            <a:cxnLst/>
            <a:rect l="l" t="t" r="r" b="b"/>
            <a:pathLst>
              <a:path h="160020">
                <a:moveTo>
                  <a:pt x="0" y="0"/>
                </a:moveTo>
                <a:lnTo>
                  <a:pt x="0" y="160020"/>
                </a:lnTo>
              </a:path>
            </a:pathLst>
          </a:custGeom>
          <a:ln w="5460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0481310" y="4166615"/>
            <a:ext cx="0" cy="313944"/>
          </a:xfrm>
          <a:custGeom>
            <a:avLst/>
            <a:gdLst/>
            <a:ahLst/>
            <a:cxnLst/>
            <a:rect l="l" t="t" r="r" b="b"/>
            <a:pathLst>
              <a:path h="313944">
                <a:moveTo>
                  <a:pt x="0" y="0"/>
                </a:moveTo>
                <a:lnTo>
                  <a:pt x="0" y="313944"/>
                </a:lnTo>
              </a:path>
            </a:pathLst>
          </a:custGeom>
          <a:ln w="54609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0564367" y="4026407"/>
            <a:ext cx="0" cy="454151"/>
          </a:xfrm>
          <a:custGeom>
            <a:avLst/>
            <a:gdLst/>
            <a:ahLst/>
            <a:cxnLst/>
            <a:rect l="l" t="t" r="r" b="b"/>
            <a:pathLst>
              <a:path h="454151">
                <a:moveTo>
                  <a:pt x="0" y="0"/>
                </a:moveTo>
                <a:lnTo>
                  <a:pt x="0" y="454151"/>
                </a:lnTo>
              </a:path>
            </a:pathLst>
          </a:custGeom>
          <a:ln w="5613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0231374" y="4326635"/>
            <a:ext cx="0" cy="153924"/>
          </a:xfrm>
          <a:custGeom>
            <a:avLst/>
            <a:gdLst/>
            <a:ahLst/>
            <a:cxnLst/>
            <a:rect l="l" t="t" r="r" b="b"/>
            <a:pathLst>
              <a:path h="153924">
                <a:moveTo>
                  <a:pt x="0" y="0"/>
                </a:moveTo>
                <a:lnTo>
                  <a:pt x="0" y="153924"/>
                </a:lnTo>
              </a:path>
            </a:pathLst>
          </a:custGeom>
          <a:ln w="5461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315194" y="4145279"/>
            <a:ext cx="0" cy="335280"/>
          </a:xfrm>
          <a:custGeom>
            <a:avLst/>
            <a:gdLst/>
            <a:ahLst/>
            <a:cxnLst/>
            <a:rect l="l" t="t" r="r" b="b"/>
            <a:pathLst>
              <a:path h="335279">
                <a:moveTo>
                  <a:pt x="0" y="0"/>
                </a:moveTo>
                <a:lnTo>
                  <a:pt x="0" y="335279"/>
                </a:lnTo>
              </a:path>
            </a:pathLst>
          </a:custGeom>
          <a:ln w="5461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814304" y="4018787"/>
            <a:ext cx="227075" cy="202692"/>
          </a:xfrm>
          <a:custGeom>
            <a:avLst/>
            <a:gdLst/>
            <a:ahLst/>
            <a:cxnLst/>
            <a:rect l="l" t="t" r="r" b="b"/>
            <a:pathLst>
              <a:path w="227075" h="202692">
                <a:moveTo>
                  <a:pt x="0" y="15748"/>
                </a:moveTo>
                <a:lnTo>
                  <a:pt x="88392" y="202692"/>
                </a:lnTo>
                <a:lnTo>
                  <a:pt x="89511" y="201456"/>
                </a:lnTo>
                <a:lnTo>
                  <a:pt x="93090" y="197507"/>
                </a:lnTo>
                <a:lnTo>
                  <a:pt x="96310" y="193954"/>
                </a:lnTo>
                <a:lnTo>
                  <a:pt x="100741" y="189064"/>
                </a:lnTo>
                <a:lnTo>
                  <a:pt x="106578" y="182623"/>
                </a:lnTo>
                <a:lnTo>
                  <a:pt x="114013" y="174418"/>
                </a:lnTo>
                <a:lnTo>
                  <a:pt x="123241" y="164236"/>
                </a:lnTo>
                <a:lnTo>
                  <a:pt x="134454" y="151863"/>
                </a:lnTo>
                <a:lnTo>
                  <a:pt x="147846" y="137085"/>
                </a:lnTo>
                <a:lnTo>
                  <a:pt x="163611" y="119688"/>
                </a:lnTo>
                <a:lnTo>
                  <a:pt x="181942" y="99461"/>
                </a:lnTo>
                <a:lnTo>
                  <a:pt x="203032" y="76188"/>
                </a:lnTo>
                <a:lnTo>
                  <a:pt x="227075" y="49657"/>
                </a:lnTo>
                <a:lnTo>
                  <a:pt x="217766" y="42614"/>
                </a:lnTo>
                <a:lnTo>
                  <a:pt x="207052" y="35391"/>
                </a:lnTo>
                <a:lnTo>
                  <a:pt x="195967" y="28807"/>
                </a:lnTo>
                <a:lnTo>
                  <a:pt x="184541" y="22872"/>
                </a:lnTo>
                <a:lnTo>
                  <a:pt x="172803" y="17596"/>
                </a:lnTo>
                <a:lnTo>
                  <a:pt x="160782" y="12990"/>
                </a:lnTo>
                <a:lnTo>
                  <a:pt x="148507" y="9064"/>
                </a:lnTo>
                <a:lnTo>
                  <a:pt x="136006" y="5829"/>
                </a:lnTo>
                <a:lnTo>
                  <a:pt x="123309" y="3294"/>
                </a:lnTo>
                <a:lnTo>
                  <a:pt x="110444" y="1471"/>
                </a:lnTo>
                <a:lnTo>
                  <a:pt x="97441" y="369"/>
                </a:lnTo>
                <a:lnTo>
                  <a:pt x="84327" y="0"/>
                </a:lnTo>
                <a:lnTo>
                  <a:pt x="74532" y="190"/>
                </a:lnTo>
                <a:lnTo>
                  <a:pt x="61680" y="1037"/>
                </a:lnTo>
                <a:lnTo>
                  <a:pt x="48984" y="2569"/>
                </a:lnTo>
                <a:lnTo>
                  <a:pt x="36456" y="4796"/>
                </a:lnTo>
                <a:lnTo>
                  <a:pt x="24107" y="7728"/>
                </a:lnTo>
                <a:lnTo>
                  <a:pt x="11951" y="11375"/>
                </a:lnTo>
                <a:lnTo>
                  <a:pt x="0" y="1574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0956036" y="4088891"/>
            <a:ext cx="149352" cy="121919"/>
          </a:xfrm>
          <a:custGeom>
            <a:avLst/>
            <a:gdLst/>
            <a:ahLst/>
            <a:cxnLst/>
            <a:rect l="l" t="t" r="r" b="b"/>
            <a:pathLst>
              <a:path w="149352" h="121920">
                <a:moveTo>
                  <a:pt x="107823" y="0"/>
                </a:moveTo>
                <a:lnTo>
                  <a:pt x="0" y="121920"/>
                </a:lnTo>
                <a:lnTo>
                  <a:pt x="382" y="121760"/>
                </a:lnTo>
                <a:lnTo>
                  <a:pt x="3786" y="120338"/>
                </a:lnTo>
                <a:lnTo>
                  <a:pt x="7703" y="118703"/>
                </a:lnTo>
                <a:lnTo>
                  <a:pt x="13674" y="116210"/>
                </a:lnTo>
                <a:lnTo>
                  <a:pt x="22132" y="112679"/>
                </a:lnTo>
                <a:lnTo>
                  <a:pt x="33510" y="107928"/>
                </a:lnTo>
                <a:lnTo>
                  <a:pt x="48241" y="101778"/>
                </a:lnTo>
                <a:lnTo>
                  <a:pt x="66757" y="94047"/>
                </a:lnTo>
                <a:lnTo>
                  <a:pt x="89492" y="84555"/>
                </a:lnTo>
                <a:lnTo>
                  <a:pt x="116880" y="73120"/>
                </a:lnTo>
                <a:lnTo>
                  <a:pt x="149352" y="59563"/>
                </a:lnTo>
                <a:lnTo>
                  <a:pt x="145175" y="51404"/>
                </a:lnTo>
                <a:lnTo>
                  <a:pt x="138830" y="40280"/>
                </a:lnTo>
                <a:lnTo>
                  <a:pt x="131898" y="29508"/>
                </a:lnTo>
                <a:lnTo>
                  <a:pt x="124403" y="19158"/>
                </a:lnTo>
                <a:lnTo>
                  <a:pt x="116370" y="9299"/>
                </a:lnTo>
                <a:lnTo>
                  <a:pt x="10782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0669524" y="4049267"/>
            <a:ext cx="210311" cy="350519"/>
          </a:xfrm>
          <a:custGeom>
            <a:avLst/>
            <a:gdLst/>
            <a:ahLst/>
            <a:cxnLst/>
            <a:rect l="l" t="t" r="r" b="b"/>
            <a:pathLst>
              <a:path w="210311" h="350520">
                <a:moveTo>
                  <a:pt x="55499" y="350520"/>
                </a:moveTo>
                <a:lnTo>
                  <a:pt x="210311" y="197739"/>
                </a:lnTo>
                <a:lnTo>
                  <a:pt x="208969" y="194872"/>
                </a:lnTo>
                <a:lnTo>
                  <a:pt x="207761" y="192292"/>
                </a:lnTo>
                <a:lnTo>
                  <a:pt x="205986" y="188500"/>
                </a:lnTo>
                <a:lnTo>
                  <a:pt x="203533" y="183262"/>
                </a:lnTo>
                <a:lnTo>
                  <a:pt x="200295" y="176344"/>
                </a:lnTo>
                <a:lnTo>
                  <a:pt x="196160" y="167515"/>
                </a:lnTo>
                <a:lnTo>
                  <a:pt x="191021" y="156538"/>
                </a:lnTo>
                <a:lnTo>
                  <a:pt x="184768" y="143183"/>
                </a:lnTo>
                <a:lnTo>
                  <a:pt x="177291" y="127214"/>
                </a:lnTo>
                <a:lnTo>
                  <a:pt x="168482" y="108398"/>
                </a:lnTo>
                <a:lnTo>
                  <a:pt x="158230" y="86502"/>
                </a:lnTo>
                <a:lnTo>
                  <a:pt x="146427" y="61293"/>
                </a:lnTo>
                <a:lnTo>
                  <a:pt x="132963" y="32537"/>
                </a:lnTo>
                <a:lnTo>
                  <a:pt x="117728" y="0"/>
                </a:lnTo>
                <a:lnTo>
                  <a:pt x="102641" y="9206"/>
                </a:lnTo>
                <a:lnTo>
                  <a:pt x="91762" y="16916"/>
                </a:lnTo>
                <a:lnTo>
                  <a:pt x="81389" y="25221"/>
                </a:lnTo>
                <a:lnTo>
                  <a:pt x="71543" y="34092"/>
                </a:lnTo>
                <a:lnTo>
                  <a:pt x="62242" y="43497"/>
                </a:lnTo>
                <a:lnTo>
                  <a:pt x="53508" y="53406"/>
                </a:lnTo>
                <a:lnTo>
                  <a:pt x="45359" y="63790"/>
                </a:lnTo>
                <a:lnTo>
                  <a:pt x="37815" y="74618"/>
                </a:lnTo>
                <a:lnTo>
                  <a:pt x="30896" y="85859"/>
                </a:lnTo>
                <a:lnTo>
                  <a:pt x="24622" y="97484"/>
                </a:lnTo>
                <a:lnTo>
                  <a:pt x="19012" y="109462"/>
                </a:lnTo>
                <a:lnTo>
                  <a:pt x="14086" y="121764"/>
                </a:lnTo>
                <a:lnTo>
                  <a:pt x="9864" y="134357"/>
                </a:lnTo>
                <a:lnTo>
                  <a:pt x="6365" y="147214"/>
                </a:lnTo>
                <a:lnTo>
                  <a:pt x="3610" y="160303"/>
                </a:lnTo>
                <a:lnTo>
                  <a:pt x="1617" y="173593"/>
                </a:lnTo>
                <a:lnTo>
                  <a:pt x="407" y="187056"/>
                </a:lnTo>
                <a:lnTo>
                  <a:pt x="0" y="200660"/>
                </a:lnTo>
                <a:lnTo>
                  <a:pt x="126" y="208390"/>
                </a:lnTo>
                <a:lnTo>
                  <a:pt x="927" y="221532"/>
                </a:lnTo>
                <a:lnTo>
                  <a:pt x="2458" y="234514"/>
                </a:lnTo>
                <a:lnTo>
                  <a:pt x="4706" y="247312"/>
                </a:lnTo>
                <a:lnTo>
                  <a:pt x="7662" y="259904"/>
                </a:lnTo>
                <a:lnTo>
                  <a:pt x="11315" y="272268"/>
                </a:lnTo>
                <a:lnTo>
                  <a:pt x="15654" y="284381"/>
                </a:lnTo>
                <a:lnTo>
                  <a:pt x="20669" y="296220"/>
                </a:lnTo>
                <a:lnTo>
                  <a:pt x="26348" y="307762"/>
                </a:lnTo>
                <a:lnTo>
                  <a:pt x="32681" y="318986"/>
                </a:lnTo>
                <a:lnTo>
                  <a:pt x="39658" y="329869"/>
                </a:lnTo>
                <a:lnTo>
                  <a:pt x="47267" y="340387"/>
                </a:lnTo>
                <a:lnTo>
                  <a:pt x="55499" y="3505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0977372" y="4177283"/>
            <a:ext cx="150875" cy="56387"/>
          </a:xfrm>
          <a:custGeom>
            <a:avLst/>
            <a:gdLst/>
            <a:ahLst/>
            <a:cxnLst/>
            <a:rect l="l" t="t" r="r" b="b"/>
            <a:pathLst>
              <a:path w="150875" h="56387">
                <a:moveTo>
                  <a:pt x="150875" y="56387"/>
                </a:moveTo>
                <a:lnTo>
                  <a:pt x="150364" y="49674"/>
                </a:lnTo>
                <a:lnTo>
                  <a:pt x="148790" y="37032"/>
                </a:lnTo>
                <a:lnTo>
                  <a:pt x="146461" y="24539"/>
                </a:lnTo>
                <a:lnTo>
                  <a:pt x="143417" y="12195"/>
                </a:lnTo>
                <a:lnTo>
                  <a:pt x="139700" y="0"/>
                </a:lnTo>
                <a:lnTo>
                  <a:pt x="137737" y="792"/>
                </a:lnTo>
                <a:lnTo>
                  <a:pt x="134878" y="1946"/>
                </a:lnTo>
                <a:lnTo>
                  <a:pt x="130079" y="3883"/>
                </a:lnTo>
                <a:lnTo>
                  <a:pt x="122838" y="6805"/>
                </a:lnTo>
                <a:lnTo>
                  <a:pt x="112654" y="10916"/>
                </a:lnTo>
                <a:lnTo>
                  <a:pt x="99024" y="16418"/>
                </a:lnTo>
                <a:lnTo>
                  <a:pt x="81445" y="23513"/>
                </a:lnTo>
                <a:lnTo>
                  <a:pt x="59416" y="32405"/>
                </a:lnTo>
                <a:lnTo>
                  <a:pt x="32435" y="43295"/>
                </a:lnTo>
                <a:lnTo>
                  <a:pt x="0" y="56387"/>
                </a:lnTo>
                <a:lnTo>
                  <a:pt x="150875" y="563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747248" y="4326635"/>
            <a:ext cx="94487" cy="121919"/>
          </a:xfrm>
          <a:custGeom>
            <a:avLst/>
            <a:gdLst/>
            <a:ahLst/>
            <a:cxnLst/>
            <a:rect l="l" t="t" r="r" b="b"/>
            <a:pathLst>
              <a:path w="94487" h="121920">
                <a:moveTo>
                  <a:pt x="34290" y="121919"/>
                </a:moveTo>
                <a:lnTo>
                  <a:pt x="94487" y="0"/>
                </a:lnTo>
                <a:lnTo>
                  <a:pt x="94163" y="329"/>
                </a:lnTo>
                <a:lnTo>
                  <a:pt x="90786" y="3755"/>
                </a:lnTo>
                <a:lnTo>
                  <a:pt x="86766" y="7835"/>
                </a:lnTo>
                <a:lnTo>
                  <a:pt x="80556" y="14137"/>
                </a:lnTo>
                <a:lnTo>
                  <a:pt x="71680" y="23144"/>
                </a:lnTo>
                <a:lnTo>
                  <a:pt x="59663" y="35339"/>
                </a:lnTo>
                <a:lnTo>
                  <a:pt x="44027" y="51206"/>
                </a:lnTo>
                <a:lnTo>
                  <a:pt x="24298" y="71226"/>
                </a:lnTo>
                <a:lnTo>
                  <a:pt x="0" y="95885"/>
                </a:lnTo>
                <a:lnTo>
                  <a:pt x="3678" y="99167"/>
                </a:lnTo>
                <a:lnTo>
                  <a:pt x="13452" y="107178"/>
                </a:lnTo>
                <a:lnTo>
                  <a:pt x="23676" y="114717"/>
                </a:lnTo>
                <a:lnTo>
                  <a:pt x="34290" y="1219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0808208" y="4265676"/>
            <a:ext cx="320040" cy="214883"/>
          </a:xfrm>
          <a:custGeom>
            <a:avLst/>
            <a:gdLst/>
            <a:ahLst/>
            <a:cxnLst/>
            <a:rect l="l" t="t" r="r" b="b"/>
            <a:pathLst>
              <a:path w="320040" h="214883">
                <a:moveTo>
                  <a:pt x="90424" y="214883"/>
                </a:moveTo>
                <a:lnTo>
                  <a:pt x="108503" y="214182"/>
                </a:lnTo>
                <a:lnTo>
                  <a:pt x="126205" y="212111"/>
                </a:lnTo>
                <a:lnTo>
                  <a:pt x="143478" y="208722"/>
                </a:lnTo>
                <a:lnTo>
                  <a:pt x="160267" y="204069"/>
                </a:lnTo>
                <a:lnTo>
                  <a:pt x="176522" y="198203"/>
                </a:lnTo>
                <a:lnTo>
                  <a:pt x="192187" y="191175"/>
                </a:lnTo>
                <a:lnTo>
                  <a:pt x="207211" y="183039"/>
                </a:lnTo>
                <a:lnTo>
                  <a:pt x="221540" y="173845"/>
                </a:lnTo>
                <a:lnTo>
                  <a:pt x="235122" y="163647"/>
                </a:lnTo>
                <a:lnTo>
                  <a:pt x="247903" y="152495"/>
                </a:lnTo>
                <a:lnTo>
                  <a:pt x="259831" y="140442"/>
                </a:lnTo>
                <a:lnTo>
                  <a:pt x="270853" y="127540"/>
                </a:lnTo>
                <a:lnTo>
                  <a:pt x="280915" y="113841"/>
                </a:lnTo>
                <a:lnTo>
                  <a:pt x="289965" y="99397"/>
                </a:lnTo>
                <a:lnTo>
                  <a:pt x="297949" y="84260"/>
                </a:lnTo>
                <a:lnTo>
                  <a:pt x="304816" y="68482"/>
                </a:lnTo>
                <a:lnTo>
                  <a:pt x="310511" y="52115"/>
                </a:lnTo>
                <a:lnTo>
                  <a:pt x="314982" y="35211"/>
                </a:lnTo>
                <a:lnTo>
                  <a:pt x="318176" y="17822"/>
                </a:lnTo>
                <a:lnTo>
                  <a:pt x="320040" y="0"/>
                </a:lnTo>
                <a:lnTo>
                  <a:pt x="99568" y="0"/>
                </a:lnTo>
                <a:lnTo>
                  <a:pt x="99327" y="474"/>
                </a:lnTo>
                <a:lnTo>
                  <a:pt x="98018" y="3053"/>
                </a:lnTo>
                <a:lnTo>
                  <a:pt x="96676" y="5698"/>
                </a:lnTo>
                <a:lnTo>
                  <a:pt x="94722" y="9548"/>
                </a:lnTo>
                <a:lnTo>
                  <a:pt x="92042" y="14831"/>
                </a:lnTo>
                <a:lnTo>
                  <a:pt x="88520" y="21771"/>
                </a:lnTo>
                <a:lnTo>
                  <a:pt x="84041" y="30597"/>
                </a:lnTo>
                <a:lnTo>
                  <a:pt x="78491" y="41533"/>
                </a:lnTo>
                <a:lnTo>
                  <a:pt x="71756" y="54807"/>
                </a:lnTo>
                <a:lnTo>
                  <a:pt x="63719" y="70645"/>
                </a:lnTo>
                <a:lnTo>
                  <a:pt x="54266" y="89273"/>
                </a:lnTo>
                <a:lnTo>
                  <a:pt x="43283" y="110918"/>
                </a:lnTo>
                <a:lnTo>
                  <a:pt x="30654" y="135805"/>
                </a:lnTo>
                <a:lnTo>
                  <a:pt x="16264" y="164162"/>
                </a:lnTo>
                <a:lnTo>
                  <a:pt x="0" y="196214"/>
                </a:lnTo>
                <a:lnTo>
                  <a:pt x="3166" y="197576"/>
                </a:lnTo>
                <a:lnTo>
                  <a:pt x="15036" y="202168"/>
                </a:lnTo>
                <a:lnTo>
                  <a:pt x="27130" y="206053"/>
                </a:lnTo>
                <a:lnTo>
                  <a:pt x="39434" y="209232"/>
                </a:lnTo>
                <a:lnTo>
                  <a:pt x="51932" y="211705"/>
                </a:lnTo>
                <a:lnTo>
                  <a:pt x="64606" y="213471"/>
                </a:lnTo>
                <a:lnTo>
                  <a:pt x="77442" y="214530"/>
                </a:lnTo>
                <a:lnTo>
                  <a:pt x="90424" y="2148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9889236" y="2820923"/>
            <a:ext cx="1109472" cy="720851"/>
          </a:xfrm>
          <a:custGeom>
            <a:avLst/>
            <a:gdLst/>
            <a:ahLst/>
            <a:cxnLst/>
            <a:rect l="l" t="t" r="r" b="b"/>
            <a:pathLst>
              <a:path w="1109472" h="720851">
                <a:moveTo>
                  <a:pt x="1109472" y="97467"/>
                </a:moveTo>
                <a:lnTo>
                  <a:pt x="1109472" y="38862"/>
                </a:lnTo>
                <a:lnTo>
                  <a:pt x="1107292" y="23560"/>
                </a:lnTo>
                <a:lnTo>
                  <a:pt x="1100892" y="11553"/>
                </a:lnTo>
                <a:lnTo>
                  <a:pt x="1090483" y="3504"/>
                </a:lnTo>
                <a:lnTo>
                  <a:pt x="1076276" y="75"/>
                </a:lnTo>
                <a:lnTo>
                  <a:pt x="35941" y="0"/>
                </a:lnTo>
                <a:lnTo>
                  <a:pt x="23281" y="2587"/>
                </a:lnTo>
                <a:lnTo>
                  <a:pt x="12082" y="9906"/>
                </a:lnTo>
                <a:lnTo>
                  <a:pt x="3849" y="21294"/>
                </a:lnTo>
                <a:lnTo>
                  <a:pt x="86" y="36088"/>
                </a:lnTo>
                <a:lnTo>
                  <a:pt x="0" y="681989"/>
                </a:lnTo>
                <a:lnTo>
                  <a:pt x="2863" y="697291"/>
                </a:lnTo>
                <a:lnTo>
                  <a:pt x="10450" y="709298"/>
                </a:lnTo>
                <a:lnTo>
                  <a:pt x="21256" y="717347"/>
                </a:lnTo>
                <a:lnTo>
                  <a:pt x="33775" y="720776"/>
                </a:lnTo>
                <a:lnTo>
                  <a:pt x="1073531" y="720851"/>
                </a:lnTo>
                <a:lnTo>
                  <a:pt x="1088356" y="718264"/>
                </a:lnTo>
                <a:lnTo>
                  <a:pt x="1099417" y="710945"/>
                </a:lnTo>
                <a:lnTo>
                  <a:pt x="1106505" y="699557"/>
                </a:lnTo>
                <a:lnTo>
                  <a:pt x="1109409" y="684763"/>
                </a:lnTo>
                <a:lnTo>
                  <a:pt x="1109472" y="974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9938004" y="2865754"/>
            <a:ext cx="1011936" cy="598296"/>
          </a:xfrm>
          <a:custGeom>
            <a:avLst/>
            <a:gdLst/>
            <a:ahLst/>
            <a:cxnLst/>
            <a:rect l="l" t="t" r="r" b="b"/>
            <a:pathLst>
              <a:path w="1011936" h="598296">
                <a:moveTo>
                  <a:pt x="1011936" y="529323"/>
                </a:moveTo>
                <a:lnTo>
                  <a:pt x="1011936" y="0"/>
                </a:lnTo>
                <a:lnTo>
                  <a:pt x="0" y="0"/>
                </a:lnTo>
                <a:lnTo>
                  <a:pt x="0" y="598296"/>
                </a:lnTo>
                <a:lnTo>
                  <a:pt x="1011936" y="598296"/>
                </a:lnTo>
                <a:lnTo>
                  <a:pt x="1011936" y="529323"/>
                </a:lnTo>
                <a:close/>
              </a:path>
            </a:pathLst>
          </a:custGeom>
          <a:solidFill>
            <a:srgbClr val="DC3B0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0257282" y="3212591"/>
            <a:ext cx="0" cy="103631"/>
          </a:xfrm>
          <a:custGeom>
            <a:avLst/>
            <a:gdLst/>
            <a:ahLst/>
            <a:cxnLst/>
            <a:rect l="l" t="t" r="r" b="b"/>
            <a:pathLst>
              <a:path h="103631">
                <a:moveTo>
                  <a:pt x="0" y="0"/>
                </a:moveTo>
                <a:lnTo>
                  <a:pt x="0" y="103631"/>
                </a:lnTo>
              </a:path>
            </a:pathLst>
          </a:custGeom>
          <a:ln w="3632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0311384" y="3113531"/>
            <a:ext cx="0" cy="202691"/>
          </a:xfrm>
          <a:custGeom>
            <a:avLst/>
            <a:gdLst/>
            <a:ahLst/>
            <a:cxnLst/>
            <a:rect l="l" t="t" r="r" b="b"/>
            <a:pathLst>
              <a:path h="202691">
                <a:moveTo>
                  <a:pt x="0" y="0"/>
                </a:moveTo>
                <a:lnTo>
                  <a:pt x="0" y="202691"/>
                </a:lnTo>
              </a:path>
            </a:pathLst>
          </a:custGeom>
          <a:ln w="3479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8" name="object 148"/>
          <p:cNvSpPr/>
          <p:nvPr/>
        </p:nvSpPr>
        <p:spPr>
          <a:xfrm>
            <a:off x="10365486" y="3023615"/>
            <a:ext cx="0" cy="292608"/>
          </a:xfrm>
          <a:custGeom>
            <a:avLst/>
            <a:gdLst/>
            <a:ahLst/>
            <a:cxnLst/>
            <a:rect l="l" t="t" r="r" b="b"/>
            <a:pathLst>
              <a:path h="292608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36321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9" name="object 149"/>
          <p:cNvSpPr/>
          <p:nvPr/>
        </p:nvSpPr>
        <p:spPr>
          <a:xfrm>
            <a:off x="10149840" y="3217163"/>
            <a:ext cx="0" cy="99060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60"/>
                </a:lnTo>
              </a:path>
            </a:pathLst>
          </a:custGeom>
          <a:ln w="3479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10204704" y="3099815"/>
            <a:ext cx="0" cy="216408"/>
          </a:xfrm>
          <a:custGeom>
            <a:avLst/>
            <a:gdLst/>
            <a:ahLst/>
            <a:cxnLst/>
            <a:rect l="l" t="t" r="r" b="b"/>
            <a:pathLst>
              <a:path h="216408">
                <a:moveTo>
                  <a:pt x="0" y="0"/>
                </a:moveTo>
                <a:lnTo>
                  <a:pt x="0" y="216408"/>
                </a:lnTo>
              </a:path>
            </a:pathLst>
          </a:custGeom>
          <a:ln w="3479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10526268" y="3019043"/>
            <a:ext cx="146303" cy="129539"/>
          </a:xfrm>
          <a:custGeom>
            <a:avLst/>
            <a:gdLst/>
            <a:ahLst/>
            <a:cxnLst/>
            <a:rect l="l" t="t" r="r" b="b"/>
            <a:pathLst>
              <a:path w="146303" h="129539">
                <a:moveTo>
                  <a:pt x="0" y="10160"/>
                </a:moveTo>
                <a:lnTo>
                  <a:pt x="56896" y="129539"/>
                </a:lnTo>
                <a:lnTo>
                  <a:pt x="57127" y="129286"/>
                </a:lnTo>
                <a:lnTo>
                  <a:pt x="60081" y="126055"/>
                </a:lnTo>
                <a:lnTo>
                  <a:pt x="63755" y="122037"/>
                </a:lnTo>
                <a:lnTo>
                  <a:pt x="69522" y="115729"/>
                </a:lnTo>
                <a:lnTo>
                  <a:pt x="77856" y="106614"/>
                </a:lnTo>
                <a:lnTo>
                  <a:pt x="89229" y="94175"/>
                </a:lnTo>
                <a:lnTo>
                  <a:pt x="104113" y="77896"/>
                </a:lnTo>
                <a:lnTo>
                  <a:pt x="122980" y="57259"/>
                </a:lnTo>
                <a:lnTo>
                  <a:pt x="146303" y="31750"/>
                </a:lnTo>
                <a:lnTo>
                  <a:pt x="139468" y="26645"/>
                </a:lnTo>
                <a:lnTo>
                  <a:pt x="128591" y="19719"/>
                </a:lnTo>
                <a:lnTo>
                  <a:pt x="117162" y="13792"/>
                </a:lnTo>
                <a:lnTo>
                  <a:pt x="105256" y="8890"/>
                </a:lnTo>
                <a:lnTo>
                  <a:pt x="92948" y="5036"/>
                </a:lnTo>
                <a:lnTo>
                  <a:pt x="80312" y="2254"/>
                </a:lnTo>
                <a:lnTo>
                  <a:pt x="67423" y="567"/>
                </a:lnTo>
                <a:lnTo>
                  <a:pt x="54355" y="0"/>
                </a:lnTo>
                <a:lnTo>
                  <a:pt x="49751" y="65"/>
                </a:lnTo>
                <a:lnTo>
                  <a:pt x="36900" y="965"/>
                </a:lnTo>
                <a:lnTo>
                  <a:pt x="24300" y="2935"/>
                </a:lnTo>
                <a:lnTo>
                  <a:pt x="11987" y="5994"/>
                </a:lnTo>
                <a:lnTo>
                  <a:pt x="0" y="1016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10617708" y="3063239"/>
            <a:ext cx="96012" cy="79248"/>
          </a:xfrm>
          <a:custGeom>
            <a:avLst/>
            <a:gdLst/>
            <a:ahLst/>
            <a:cxnLst/>
            <a:rect l="l" t="t" r="r" b="b"/>
            <a:pathLst>
              <a:path w="96012" h="79248">
                <a:moveTo>
                  <a:pt x="69342" y="0"/>
                </a:moveTo>
                <a:lnTo>
                  <a:pt x="0" y="79248"/>
                </a:lnTo>
                <a:lnTo>
                  <a:pt x="1864" y="78461"/>
                </a:lnTo>
                <a:lnTo>
                  <a:pt x="5723" y="76832"/>
                </a:lnTo>
                <a:lnTo>
                  <a:pt x="12925" y="73793"/>
                </a:lnTo>
                <a:lnTo>
                  <a:pt x="24512" y="68904"/>
                </a:lnTo>
                <a:lnTo>
                  <a:pt x="41527" y="61725"/>
                </a:lnTo>
                <a:lnTo>
                  <a:pt x="65013" y="51815"/>
                </a:lnTo>
                <a:lnTo>
                  <a:pt x="96012" y="38735"/>
                </a:lnTo>
                <a:lnTo>
                  <a:pt x="91875" y="30738"/>
                </a:lnTo>
                <a:lnTo>
                  <a:pt x="85217" y="19797"/>
                </a:lnTo>
                <a:lnTo>
                  <a:pt x="77691" y="9501"/>
                </a:lnTo>
                <a:lnTo>
                  <a:pt x="693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10433304" y="3037331"/>
            <a:ext cx="135636" cy="227075"/>
          </a:xfrm>
          <a:custGeom>
            <a:avLst/>
            <a:gdLst/>
            <a:ahLst/>
            <a:cxnLst/>
            <a:rect l="l" t="t" r="r" b="b"/>
            <a:pathLst>
              <a:path w="135636" h="227075">
                <a:moveTo>
                  <a:pt x="35814" y="227075"/>
                </a:moveTo>
                <a:lnTo>
                  <a:pt x="135636" y="128142"/>
                </a:lnTo>
                <a:lnTo>
                  <a:pt x="135573" y="128008"/>
                </a:lnTo>
                <a:lnTo>
                  <a:pt x="134307" y="125291"/>
                </a:lnTo>
                <a:lnTo>
                  <a:pt x="132584" y="121592"/>
                </a:lnTo>
                <a:lnTo>
                  <a:pt x="129789" y="115591"/>
                </a:lnTo>
                <a:lnTo>
                  <a:pt x="125661" y="106729"/>
                </a:lnTo>
                <a:lnTo>
                  <a:pt x="119941" y="94449"/>
                </a:lnTo>
                <a:lnTo>
                  <a:pt x="112369" y="78194"/>
                </a:lnTo>
                <a:lnTo>
                  <a:pt x="102686" y="57406"/>
                </a:lnTo>
                <a:lnTo>
                  <a:pt x="90631" y="31527"/>
                </a:lnTo>
                <a:lnTo>
                  <a:pt x="75946" y="0"/>
                </a:lnTo>
                <a:lnTo>
                  <a:pt x="66261" y="5937"/>
                </a:lnTo>
                <a:lnTo>
                  <a:pt x="55555" y="13818"/>
                </a:lnTo>
                <a:lnTo>
                  <a:pt x="45643" y="22596"/>
                </a:lnTo>
                <a:lnTo>
                  <a:pt x="36571" y="32198"/>
                </a:lnTo>
                <a:lnTo>
                  <a:pt x="28389" y="42550"/>
                </a:lnTo>
                <a:lnTo>
                  <a:pt x="21143" y="53580"/>
                </a:lnTo>
                <a:lnTo>
                  <a:pt x="14881" y="65215"/>
                </a:lnTo>
                <a:lnTo>
                  <a:pt x="9650" y="77383"/>
                </a:lnTo>
                <a:lnTo>
                  <a:pt x="5500" y="90010"/>
                </a:lnTo>
                <a:lnTo>
                  <a:pt x="2476" y="103024"/>
                </a:lnTo>
                <a:lnTo>
                  <a:pt x="627" y="116352"/>
                </a:lnTo>
                <a:lnTo>
                  <a:pt x="0" y="129920"/>
                </a:lnTo>
                <a:lnTo>
                  <a:pt x="13" y="131959"/>
                </a:lnTo>
                <a:lnTo>
                  <a:pt x="755" y="145129"/>
                </a:lnTo>
                <a:lnTo>
                  <a:pt x="2615" y="158035"/>
                </a:lnTo>
                <a:lnTo>
                  <a:pt x="5566" y="170625"/>
                </a:lnTo>
                <a:lnTo>
                  <a:pt x="9584" y="182849"/>
                </a:lnTo>
                <a:lnTo>
                  <a:pt x="14643" y="194657"/>
                </a:lnTo>
                <a:lnTo>
                  <a:pt x="20717" y="205998"/>
                </a:lnTo>
                <a:lnTo>
                  <a:pt x="27783" y="216821"/>
                </a:lnTo>
                <a:lnTo>
                  <a:pt x="35814" y="2270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10631424" y="3121151"/>
            <a:ext cx="97535" cy="36575"/>
          </a:xfrm>
          <a:custGeom>
            <a:avLst/>
            <a:gdLst/>
            <a:ahLst/>
            <a:cxnLst/>
            <a:rect l="l" t="t" r="r" b="b"/>
            <a:pathLst>
              <a:path w="97535" h="36575">
                <a:moveTo>
                  <a:pt x="97535" y="36575"/>
                </a:moveTo>
                <a:lnTo>
                  <a:pt x="96277" y="24668"/>
                </a:lnTo>
                <a:lnTo>
                  <a:pt x="93818" y="12201"/>
                </a:lnTo>
                <a:lnTo>
                  <a:pt x="90297" y="0"/>
                </a:lnTo>
                <a:lnTo>
                  <a:pt x="89363" y="378"/>
                </a:lnTo>
                <a:lnTo>
                  <a:pt x="86484" y="1544"/>
                </a:lnTo>
                <a:lnTo>
                  <a:pt x="80400" y="4008"/>
                </a:lnTo>
                <a:lnTo>
                  <a:pt x="69909" y="8258"/>
                </a:lnTo>
                <a:lnTo>
                  <a:pt x="53812" y="14778"/>
                </a:lnTo>
                <a:lnTo>
                  <a:pt x="30909" y="24055"/>
                </a:lnTo>
                <a:lnTo>
                  <a:pt x="0" y="36575"/>
                </a:lnTo>
                <a:lnTo>
                  <a:pt x="97535" y="365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5" name="object 155"/>
          <p:cNvSpPr/>
          <p:nvPr/>
        </p:nvSpPr>
        <p:spPr>
          <a:xfrm>
            <a:off x="10483596" y="3217163"/>
            <a:ext cx="60959" cy="77724"/>
          </a:xfrm>
          <a:custGeom>
            <a:avLst/>
            <a:gdLst/>
            <a:ahLst/>
            <a:cxnLst/>
            <a:rect l="l" t="t" r="r" b="b"/>
            <a:pathLst>
              <a:path w="60959" h="77724">
                <a:moveTo>
                  <a:pt x="22098" y="77724"/>
                </a:moveTo>
                <a:lnTo>
                  <a:pt x="60959" y="0"/>
                </a:lnTo>
                <a:lnTo>
                  <a:pt x="59835" y="1126"/>
                </a:lnTo>
                <a:lnTo>
                  <a:pt x="56716" y="4252"/>
                </a:lnTo>
                <a:lnTo>
                  <a:pt x="50339" y="10642"/>
                </a:lnTo>
                <a:lnTo>
                  <a:pt x="39537" y="21466"/>
                </a:lnTo>
                <a:lnTo>
                  <a:pt x="23146" y="37892"/>
                </a:lnTo>
                <a:lnTo>
                  <a:pt x="0" y="61087"/>
                </a:lnTo>
                <a:lnTo>
                  <a:pt x="1665" y="62569"/>
                </a:lnTo>
                <a:lnTo>
                  <a:pt x="11530" y="70461"/>
                </a:lnTo>
                <a:lnTo>
                  <a:pt x="22098" y="7772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6" name="object 156"/>
          <p:cNvSpPr/>
          <p:nvPr/>
        </p:nvSpPr>
        <p:spPr>
          <a:xfrm>
            <a:off x="10521696" y="3177539"/>
            <a:ext cx="207263" cy="138684"/>
          </a:xfrm>
          <a:custGeom>
            <a:avLst/>
            <a:gdLst/>
            <a:ahLst/>
            <a:cxnLst/>
            <a:rect l="l" t="t" r="r" b="b"/>
            <a:pathLst>
              <a:path w="207263" h="138684">
                <a:moveTo>
                  <a:pt x="58547" y="138684"/>
                </a:moveTo>
                <a:lnTo>
                  <a:pt x="73293" y="137962"/>
                </a:lnTo>
                <a:lnTo>
                  <a:pt x="87477" y="135874"/>
                </a:lnTo>
                <a:lnTo>
                  <a:pt x="101201" y="132486"/>
                </a:lnTo>
                <a:lnTo>
                  <a:pt x="114400" y="127863"/>
                </a:lnTo>
                <a:lnTo>
                  <a:pt x="127004" y="122071"/>
                </a:lnTo>
                <a:lnTo>
                  <a:pt x="138948" y="115176"/>
                </a:lnTo>
                <a:lnTo>
                  <a:pt x="150164" y="107243"/>
                </a:lnTo>
                <a:lnTo>
                  <a:pt x="160585" y="98339"/>
                </a:lnTo>
                <a:lnTo>
                  <a:pt x="170144" y="88528"/>
                </a:lnTo>
                <a:lnTo>
                  <a:pt x="178773" y="77876"/>
                </a:lnTo>
                <a:lnTo>
                  <a:pt x="186405" y="66450"/>
                </a:lnTo>
                <a:lnTo>
                  <a:pt x="192974" y="54315"/>
                </a:lnTo>
                <a:lnTo>
                  <a:pt x="198411" y="41537"/>
                </a:lnTo>
                <a:lnTo>
                  <a:pt x="202650" y="28181"/>
                </a:lnTo>
                <a:lnTo>
                  <a:pt x="205623" y="14313"/>
                </a:lnTo>
                <a:lnTo>
                  <a:pt x="207263" y="0"/>
                </a:lnTo>
                <a:lnTo>
                  <a:pt x="64388" y="0"/>
                </a:lnTo>
                <a:lnTo>
                  <a:pt x="64312" y="150"/>
                </a:lnTo>
                <a:lnTo>
                  <a:pt x="62902" y="2923"/>
                </a:lnTo>
                <a:lnTo>
                  <a:pt x="61016" y="6632"/>
                </a:lnTo>
                <a:lnTo>
                  <a:pt x="57974" y="12613"/>
                </a:lnTo>
                <a:lnTo>
                  <a:pt x="53501" y="21409"/>
                </a:lnTo>
                <a:lnTo>
                  <a:pt x="47320" y="33564"/>
                </a:lnTo>
                <a:lnTo>
                  <a:pt x="39156" y="49619"/>
                </a:lnTo>
                <a:lnTo>
                  <a:pt x="28732" y="70118"/>
                </a:lnTo>
                <a:lnTo>
                  <a:pt x="15772" y="95603"/>
                </a:lnTo>
                <a:lnTo>
                  <a:pt x="0" y="126619"/>
                </a:lnTo>
                <a:lnTo>
                  <a:pt x="8339" y="129956"/>
                </a:lnTo>
                <a:lnTo>
                  <a:pt x="20454" y="133764"/>
                </a:lnTo>
                <a:lnTo>
                  <a:pt x="32894" y="136492"/>
                </a:lnTo>
                <a:lnTo>
                  <a:pt x="45609" y="138134"/>
                </a:lnTo>
                <a:lnTo>
                  <a:pt x="58547" y="1386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7" name="object 157"/>
          <p:cNvSpPr/>
          <p:nvPr/>
        </p:nvSpPr>
        <p:spPr>
          <a:xfrm>
            <a:off x="6107430" y="2721863"/>
            <a:ext cx="533908" cy="114300"/>
          </a:xfrm>
          <a:custGeom>
            <a:avLst/>
            <a:gdLst/>
            <a:ahLst/>
            <a:cxnLst/>
            <a:rect l="l" t="t" r="r" b="b"/>
            <a:pathLst>
              <a:path w="533908" h="114300">
                <a:moveTo>
                  <a:pt x="438658" y="76200"/>
                </a:moveTo>
                <a:lnTo>
                  <a:pt x="419608" y="76199"/>
                </a:lnTo>
                <a:lnTo>
                  <a:pt x="419608" y="114300"/>
                </a:lnTo>
                <a:lnTo>
                  <a:pt x="533908" y="57150"/>
                </a:lnTo>
                <a:lnTo>
                  <a:pt x="438658" y="76200"/>
                </a:lnTo>
                <a:close/>
              </a:path>
              <a:path w="533908" h="114300">
                <a:moveTo>
                  <a:pt x="438658" y="38100"/>
                </a:moveTo>
                <a:lnTo>
                  <a:pt x="419608" y="0"/>
                </a:lnTo>
                <a:lnTo>
                  <a:pt x="419608" y="38099"/>
                </a:lnTo>
                <a:lnTo>
                  <a:pt x="438658" y="38100"/>
                </a:lnTo>
                <a:close/>
              </a:path>
              <a:path w="533908" h="114300">
                <a:moveTo>
                  <a:pt x="0" y="38100"/>
                </a:moveTo>
                <a:lnTo>
                  <a:pt x="0" y="76200"/>
                </a:lnTo>
                <a:lnTo>
                  <a:pt x="438658" y="76200"/>
                </a:lnTo>
                <a:lnTo>
                  <a:pt x="533908" y="57150"/>
                </a:lnTo>
                <a:lnTo>
                  <a:pt x="419608" y="0"/>
                </a:lnTo>
                <a:lnTo>
                  <a:pt x="438658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8" name="object 158"/>
          <p:cNvSpPr/>
          <p:nvPr/>
        </p:nvSpPr>
        <p:spPr>
          <a:xfrm>
            <a:off x="3052572" y="5323332"/>
            <a:ext cx="384073" cy="384074"/>
          </a:xfrm>
          <a:custGeom>
            <a:avLst/>
            <a:gdLst/>
            <a:ahLst/>
            <a:cxnLst/>
            <a:rect l="l" t="t" r="r" b="b"/>
            <a:pathLst>
              <a:path w="384073" h="384074">
                <a:moveTo>
                  <a:pt x="361314" y="360171"/>
                </a:moveTo>
                <a:lnTo>
                  <a:pt x="368418" y="352032"/>
                </a:lnTo>
                <a:lnTo>
                  <a:pt x="375154" y="341484"/>
                </a:lnTo>
                <a:lnTo>
                  <a:pt x="380008" y="330232"/>
                </a:lnTo>
                <a:lnTo>
                  <a:pt x="382981" y="318504"/>
                </a:lnTo>
                <a:lnTo>
                  <a:pt x="384073" y="306529"/>
                </a:lnTo>
                <a:lnTo>
                  <a:pt x="383284" y="294535"/>
                </a:lnTo>
                <a:lnTo>
                  <a:pt x="380613" y="282751"/>
                </a:lnTo>
                <a:lnTo>
                  <a:pt x="376062" y="271407"/>
                </a:lnTo>
                <a:lnTo>
                  <a:pt x="369629" y="260731"/>
                </a:lnTo>
                <a:lnTo>
                  <a:pt x="361314" y="250951"/>
                </a:lnTo>
                <a:lnTo>
                  <a:pt x="357379" y="247030"/>
                </a:lnTo>
                <a:lnTo>
                  <a:pt x="354515" y="244176"/>
                </a:lnTo>
                <a:lnTo>
                  <a:pt x="350517" y="240192"/>
                </a:lnTo>
                <a:lnTo>
                  <a:pt x="345197" y="234891"/>
                </a:lnTo>
                <a:lnTo>
                  <a:pt x="338365" y="228083"/>
                </a:lnTo>
                <a:lnTo>
                  <a:pt x="329834" y="219583"/>
                </a:lnTo>
                <a:lnTo>
                  <a:pt x="319414" y="209199"/>
                </a:lnTo>
                <a:lnTo>
                  <a:pt x="306917" y="196746"/>
                </a:lnTo>
                <a:lnTo>
                  <a:pt x="292153" y="182034"/>
                </a:lnTo>
                <a:lnTo>
                  <a:pt x="274933" y="164875"/>
                </a:lnTo>
                <a:lnTo>
                  <a:pt x="255069" y="145081"/>
                </a:lnTo>
                <a:lnTo>
                  <a:pt x="232372" y="122464"/>
                </a:lnTo>
                <a:lnTo>
                  <a:pt x="206653" y="96836"/>
                </a:lnTo>
                <a:lnTo>
                  <a:pt x="177722" y="68007"/>
                </a:lnTo>
                <a:lnTo>
                  <a:pt x="145392" y="35792"/>
                </a:lnTo>
                <a:lnTo>
                  <a:pt x="109473" y="0"/>
                </a:lnTo>
                <a:lnTo>
                  <a:pt x="107443" y="2047"/>
                </a:lnTo>
                <a:lnTo>
                  <a:pt x="104923" y="4587"/>
                </a:lnTo>
                <a:lnTo>
                  <a:pt x="100884" y="8659"/>
                </a:lnTo>
                <a:lnTo>
                  <a:pt x="94968" y="14623"/>
                </a:lnTo>
                <a:lnTo>
                  <a:pt x="86817" y="22840"/>
                </a:lnTo>
                <a:lnTo>
                  <a:pt x="76073" y="33671"/>
                </a:lnTo>
                <a:lnTo>
                  <a:pt x="62377" y="47478"/>
                </a:lnTo>
                <a:lnTo>
                  <a:pt x="45372" y="64622"/>
                </a:lnTo>
                <a:lnTo>
                  <a:pt x="24699" y="85463"/>
                </a:lnTo>
                <a:lnTo>
                  <a:pt x="0" y="110362"/>
                </a:lnTo>
                <a:lnTo>
                  <a:pt x="845" y="111209"/>
                </a:lnTo>
                <a:lnTo>
                  <a:pt x="3915" y="114284"/>
                </a:lnTo>
                <a:lnTo>
                  <a:pt x="6765" y="117138"/>
                </a:lnTo>
                <a:lnTo>
                  <a:pt x="10743" y="121122"/>
                </a:lnTo>
                <a:lnTo>
                  <a:pt x="16036" y="126423"/>
                </a:lnTo>
                <a:lnTo>
                  <a:pt x="22833" y="133231"/>
                </a:lnTo>
                <a:lnTo>
                  <a:pt x="31321" y="141732"/>
                </a:lnTo>
                <a:lnTo>
                  <a:pt x="41688" y="152115"/>
                </a:lnTo>
                <a:lnTo>
                  <a:pt x="54123" y="164568"/>
                </a:lnTo>
                <a:lnTo>
                  <a:pt x="68813" y="179280"/>
                </a:lnTo>
                <a:lnTo>
                  <a:pt x="85945" y="196439"/>
                </a:lnTo>
                <a:lnTo>
                  <a:pt x="105709" y="216233"/>
                </a:lnTo>
                <a:lnTo>
                  <a:pt x="128292" y="238850"/>
                </a:lnTo>
                <a:lnTo>
                  <a:pt x="153881" y="264478"/>
                </a:lnTo>
                <a:lnTo>
                  <a:pt x="182666" y="293307"/>
                </a:lnTo>
                <a:lnTo>
                  <a:pt x="214833" y="325522"/>
                </a:lnTo>
                <a:lnTo>
                  <a:pt x="250570" y="361314"/>
                </a:lnTo>
                <a:lnTo>
                  <a:pt x="258877" y="368540"/>
                </a:lnTo>
                <a:lnTo>
                  <a:pt x="269437" y="375236"/>
                </a:lnTo>
                <a:lnTo>
                  <a:pt x="280705" y="380057"/>
                </a:lnTo>
                <a:lnTo>
                  <a:pt x="292451" y="383003"/>
                </a:lnTo>
                <a:lnTo>
                  <a:pt x="304444" y="384074"/>
                </a:lnTo>
                <a:lnTo>
                  <a:pt x="316454" y="383272"/>
                </a:lnTo>
                <a:lnTo>
                  <a:pt x="328250" y="380594"/>
                </a:lnTo>
                <a:lnTo>
                  <a:pt x="339601" y="376042"/>
                </a:lnTo>
                <a:lnTo>
                  <a:pt x="350276" y="369616"/>
                </a:lnTo>
                <a:lnTo>
                  <a:pt x="360044" y="361314"/>
                </a:lnTo>
                <a:lnTo>
                  <a:pt x="361314" y="3601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9" name="object 159"/>
          <p:cNvSpPr/>
          <p:nvPr/>
        </p:nvSpPr>
        <p:spPr>
          <a:xfrm>
            <a:off x="2523648" y="4794313"/>
            <a:ext cx="716470" cy="713613"/>
          </a:xfrm>
          <a:custGeom>
            <a:avLst/>
            <a:gdLst/>
            <a:ahLst/>
            <a:cxnLst/>
            <a:rect l="l" t="t" r="r" b="b"/>
            <a:pathLst>
              <a:path w="716470" h="713613">
                <a:moveTo>
                  <a:pt x="611600" y="104584"/>
                </a:moveTo>
                <a:lnTo>
                  <a:pt x="590009" y="84713"/>
                </a:lnTo>
                <a:lnTo>
                  <a:pt x="567236" y="66934"/>
                </a:lnTo>
                <a:lnTo>
                  <a:pt x="543411" y="51246"/>
                </a:lnTo>
                <a:lnTo>
                  <a:pt x="518666" y="37650"/>
                </a:lnTo>
                <a:lnTo>
                  <a:pt x="493133" y="26146"/>
                </a:lnTo>
                <a:lnTo>
                  <a:pt x="466942" y="16733"/>
                </a:lnTo>
                <a:lnTo>
                  <a:pt x="440225" y="9412"/>
                </a:lnTo>
                <a:lnTo>
                  <a:pt x="413114" y="4183"/>
                </a:lnTo>
                <a:lnTo>
                  <a:pt x="385740" y="1045"/>
                </a:lnTo>
                <a:lnTo>
                  <a:pt x="358235" y="0"/>
                </a:lnTo>
                <a:lnTo>
                  <a:pt x="330729" y="1045"/>
                </a:lnTo>
                <a:lnTo>
                  <a:pt x="303356" y="4183"/>
                </a:lnTo>
                <a:lnTo>
                  <a:pt x="276245" y="9412"/>
                </a:lnTo>
                <a:lnTo>
                  <a:pt x="249528" y="16733"/>
                </a:lnTo>
                <a:lnTo>
                  <a:pt x="223337" y="26146"/>
                </a:lnTo>
                <a:lnTo>
                  <a:pt x="197803" y="37650"/>
                </a:lnTo>
                <a:lnTo>
                  <a:pt x="173058" y="51246"/>
                </a:lnTo>
                <a:lnTo>
                  <a:pt x="149233" y="66934"/>
                </a:lnTo>
                <a:lnTo>
                  <a:pt x="126460" y="84713"/>
                </a:lnTo>
                <a:lnTo>
                  <a:pt x="104870" y="104584"/>
                </a:lnTo>
                <a:lnTo>
                  <a:pt x="84944" y="126125"/>
                </a:lnTo>
                <a:lnTo>
                  <a:pt x="67116" y="148829"/>
                </a:lnTo>
                <a:lnTo>
                  <a:pt x="51386" y="172566"/>
                </a:lnTo>
                <a:lnTo>
                  <a:pt x="37753" y="197207"/>
                </a:lnTo>
                <a:lnTo>
                  <a:pt x="26217" y="222623"/>
                </a:lnTo>
                <a:lnTo>
                  <a:pt x="16779" y="248684"/>
                </a:lnTo>
                <a:lnTo>
                  <a:pt x="9438" y="275263"/>
                </a:lnTo>
                <a:lnTo>
                  <a:pt x="4194" y="302229"/>
                </a:lnTo>
                <a:lnTo>
                  <a:pt x="1048" y="329453"/>
                </a:lnTo>
                <a:lnTo>
                  <a:pt x="0" y="356806"/>
                </a:lnTo>
                <a:lnTo>
                  <a:pt x="1048" y="384159"/>
                </a:lnTo>
                <a:lnTo>
                  <a:pt x="4194" y="411383"/>
                </a:lnTo>
                <a:lnTo>
                  <a:pt x="9438" y="438349"/>
                </a:lnTo>
                <a:lnTo>
                  <a:pt x="16779" y="464928"/>
                </a:lnTo>
                <a:lnTo>
                  <a:pt x="26217" y="490989"/>
                </a:lnTo>
                <a:lnTo>
                  <a:pt x="37753" y="516405"/>
                </a:lnTo>
                <a:lnTo>
                  <a:pt x="51386" y="541046"/>
                </a:lnTo>
                <a:lnTo>
                  <a:pt x="67116" y="564783"/>
                </a:lnTo>
                <a:lnTo>
                  <a:pt x="84944" y="587487"/>
                </a:lnTo>
                <a:lnTo>
                  <a:pt x="104870" y="609028"/>
                </a:lnTo>
                <a:lnTo>
                  <a:pt x="126460" y="628899"/>
                </a:lnTo>
                <a:lnTo>
                  <a:pt x="149233" y="646678"/>
                </a:lnTo>
                <a:lnTo>
                  <a:pt x="173058" y="662366"/>
                </a:lnTo>
                <a:lnTo>
                  <a:pt x="197803" y="675962"/>
                </a:lnTo>
                <a:lnTo>
                  <a:pt x="223337" y="687466"/>
                </a:lnTo>
                <a:lnTo>
                  <a:pt x="249528" y="696879"/>
                </a:lnTo>
                <a:lnTo>
                  <a:pt x="276245" y="704200"/>
                </a:lnTo>
                <a:lnTo>
                  <a:pt x="303356" y="709429"/>
                </a:lnTo>
                <a:lnTo>
                  <a:pt x="330729" y="712567"/>
                </a:lnTo>
                <a:lnTo>
                  <a:pt x="358235" y="713613"/>
                </a:lnTo>
                <a:lnTo>
                  <a:pt x="385740" y="712567"/>
                </a:lnTo>
                <a:lnTo>
                  <a:pt x="413114" y="709429"/>
                </a:lnTo>
                <a:lnTo>
                  <a:pt x="440225" y="704200"/>
                </a:lnTo>
                <a:lnTo>
                  <a:pt x="466942" y="696879"/>
                </a:lnTo>
                <a:lnTo>
                  <a:pt x="493133" y="687466"/>
                </a:lnTo>
                <a:lnTo>
                  <a:pt x="518666" y="675962"/>
                </a:lnTo>
                <a:lnTo>
                  <a:pt x="543411" y="662366"/>
                </a:lnTo>
                <a:lnTo>
                  <a:pt x="567236" y="646678"/>
                </a:lnTo>
                <a:lnTo>
                  <a:pt x="590009" y="628899"/>
                </a:lnTo>
                <a:lnTo>
                  <a:pt x="611600" y="609028"/>
                </a:lnTo>
                <a:lnTo>
                  <a:pt x="631525" y="587487"/>
                </a:lnTo>
                <a:lnTo>
                  <a:pt x="649353" y="564783"/>
                </a:lnTo>
                <a:lnTo>
                  <a:pt x="665084" y="541046"/>
                </a:lnTo>
                <a:lnTo>
                  <a:pt x="678717" y="516405"/>
                </a:lnTo>
                <a:lnTo>
                  <a:pt x="690252" y="490989"/>
                </a:lnTo>
                <a:lnTo>
                  <a:pt x="699691" y="464928"/>
                </a:lnTo>
                <a:lnTo>
                  <a:pt x="707032" y="438349"/>
                </a:lnTo>
                <a:lnTo>
                  <a:pt x="712275" y="411383"/>
                </a:lnTo>
                <a:lnTo>
                  <a:pt x="715421" y="384159"/>
                </a:lnTo>
                <a:lnTo>
                  <a:pt x="716470" y="356806"/>
                </a:lnTo>
                <a:lnTo>
                  <a:pt x="715421" y="329453"/>
                </a:lnTo>
                <a:lnTo>
                  <a:pt x="712275" y="302229"/>
                </a:lnTo>
                <a:lnTo>
                  <a:pt x="707032" y="275263"/>
                </a:lnTo>
                <a:lnTo>
                  <a:pt x="699691" y="248684"/>
                </a:lnTo>
                <a:lnTo>
                  <a:pt x="690252" y="222623"/>
                </a:lnTo>
                <a:lnTo>
                  <a:pt x="678717" y="197207"/>
                </a:lnTo>
                <a:lnTo>
                  <a:pt x="665084" y="172566"/>
                </a:lnTo>
                <a:lnTo>
                  <a:pt x="649353" y="148829"/>
                </a:lnTo>
                <a:lnTo>
                  <a:pt x="631525" y="126125"/>
                </a:lnTo>
                <a:lnTo>
                  <a:pt x="611600" y="1045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0" name="object 160"/>
          <p:cNvSpPr/>
          <p:nvPr/>
        </p:nvSpPr>
        <p:spPr>
          <a:xfrm>
            <a:off x="2593117" y="4863560"/>
            <a:ext cx="576008" cy="575119"/>
          </a:xfrm>
          <a:custGeom>
            <a:avLst/>
            <a:gdLst/>
            <a:ahLst/>
            <a:cxnLst/>
            <a:rect l="l" t="t" r="r" b="b"/>
            <a:pathLst>
              <a:path w="576008" h="575119">
                <a:moveTo>
                  <a:pt x="491331" y="83724"/>
                </a:moveTo>
                <a:lnTo>
                  <a:pt x="474066" y="67817"/>
                </a:lnTo>
                <a:lnTo>
                  <a:pt x="455832" y="53583"/>
                </a:lnTo>
                <a:lnTo>
                  <a:pt x="436737" y="41025"/>
                </a:lnTo>
                <a:lnTo>
                  <a:pt x="416888" y="30140"/>
                </a:lnTo>
                <a:lnTo>
                  <a:pt x="396394" y="20931"/>
                </a:lnTo>
                <a:lnTo>
                  <a:pt x="375362" y="13395"/>
                </a:lnTo>
                <a:lnTo>
                  <a:pt x="353899" y="7535"/>
                </a:lnTo>
                <a:lnTo>
                  <a:pt x="332113" y="3348"/>
                </a:lnTo>
                <a:lnTo>
                  <a:pt x="310112" y="837"/>
                </a:lnTo>
                <a:lnTo>
                  <a:pt x="288004" y="0"/>
                </a:lnTo>
                <a:lnTo>
                  <a:pt x="265895" y="837"/>
                </a:lnTo>
                <a:lnTo>
                  <a:pt x="243894" y="3348"/>
                </a:lnTo>
                <a:lnTo>
                  <a:pt x="222108" y="7535"/>
                </a:lnTo>
                <a:lnTo>
                  <a:pt x="200646" y="13395"/>
                </a:lnTo>
                <a:lnTo>
                  <a:pt x="179613" y="20931"/>
                </a:lnTo>
                <a:lnTo>
                  <a:pt x="159119" y="30140"/>
                </a:lnTo>
                <a:lnTo>
                  <a:pt x="139271" y="41025"/>
                </a:lnTo>
                <a:lnTo>
                  <a:pt x="120176" y="53583"/>
                </a:lnTo>
                <a:lnTo>
                  <a:pt x="101942" y="67817"/>
                </a:lnTo>
                <a:lnTo>
                  <a:pt x="84677" y="83724"/>
                </a:lnTo>
                <a:lnTo>
                  <a:pt x="68588" y="101143"/>
                </a:lnTo>
                <a:lnTo>
                  <a:pt x="54193" y="119499"/>
                </a:lnTo>
                <a:lnTo>
                  <a:pt x="41491" y="138686"/>
                </a:lnTo>
                <a:lnTo>
                  <a:pt x="30483" y="158601"/>
                </a:lnTo>
                <a:lnTo>
                  <a:pt x="21169" y="179141"/>
                </a:lnTo>
                <a:lnTo>
                  <a:pt x="13548" y="200201"/>
                </a:lnTo>
                <a:lnTo>
                  <a:pt x="7620" y="221676"/>
                </a:lnTo>
                <a:lnTo>
                  <a:pt x="3387" y="243464"/>
                </a:lnTo>
                <a:lnTo>
                  <a:pt x="846" y="265460"/>
                </a:lnTo>
                <a:lnTo>
                  <a:pt x="0" y="287559"/>
                </a:lnTo>
                <a:lnTo>
                  <a:pt x="846" y="309659"/>
                </a:lnTo>
                <a:lnTo>
                  <a:pt x="3387" y="331655"/>
                </a:lnTo>
                <a:lnTo>
                  <a:pt x="7620" y="353442"/>
                </a:lnTo>
                <a:lnTo>
                  <a:pt x="13548" y="374918"/>
                </a:lnTo>
                <a:lnTo>
                  <a:pt x="21169" y="395978"/>
                </a:lnTo>
                <a:lnTo>
                  <a:pt x="30483" y="416517"/>
                </a:lnTo>
                <a:lnTo>
                  <a:pt x="41491" y="436433"/>
                </a:lnTo>
                <a:lnTo>
                  <a:pt x="54193" y="455620"/>
                </a:lnTo>
                <a:lnTo>
                  <a:pt x="68588" y="473975"/>
                </a:lnTo>
                <a:lnTo>
                  <a:pt x="84677" y="491394"/>
                </a:lnTo>
                <a:lnTo>
                  <a:pt x="101942" y="507302"/>
                </a:lnTo>
                <a:lnTo>
                  <a:pt x="120176" y="521535"/>
                </a:lnTo>
                <a:lnTo>
                  <a:pt x="139271" y="534094"/>
                </a:lnTo>
                <a:lnTo>
                  <a:pt x="159119" y="544978"/>
                </a:lnTo>
                <a:lnTo>
                  <a:pt x="179613" y="554188"/>
                </a:lnTo>
                <a:lnTo>
                  <a:pt x="200646" y="561723"/>
                </a:lnTo>
                <a:lnTo>
                  <a:pt x="222108" y="567584"/>
                </a:lnTo>
                <a:lnTo>
                  <a:pt x="243894" y="571770"/>
                </a:lnTo>
                <a:lnTo>
                  <a:pt x="265895" y="574282"/>
                </a:lnTo>
                <a:lnTo>
                  <a:pt x="288004" y="575119"/>
                </a:lnTo>
                <a:lnTo>
                  <a:pt x="310112" y="574282"/>
                </a:lnTo>
                <a:lnTo>
                  <a:pt x="332113" y="571770"/>
                </a:lnTo>
                <a:lnTo>
                  <a:pt x="353899" y="567584"/>
                </a:lnTo>
                <a:lnTo>
                  <a:pt x="375362" y="561723"/>
                </a:lnTo>
                <a:lnTo>
                  <a:pt x="396394" y="554188"/>
                </a:lnTo>
                <a:lnTo>
                  <a:pt x="416888" y="544978"/>
                </a:lnTo>
                <a:lnTo>
                  <a:pt x="436737" y="534094"/>
                </a:lnTo>
                <a:lnTo>
                  <a:pt x="455832" y="521535"/>
                </a:lnTo>
                <a:lnTo>
                  <a:pt x="474066" y="507302"/>
                </a:lnTo>
                <a:lnTo>
                  <a:pt x="491331" y="491394"/>
                </a:lnTo>
                <a:lnTo>
                  <a:pt x="507419" y="473975"/>
                </a:lnTo>
                <a:lnTo>
                  <a:pt x="521815" y="455620"/>
                </a:lnTo>
                <a:lnTo>
                  <a:pt x="534516" y="436433"/>
                </a:lnTo>
                <a:lnTo>
                  <a:pt x="545524" y="416517"/>
                </a:lnTo>
                <a:lnTo>
                  <a:pt x="554839" y="395978"/>
                </a:lnTo>
                <a:lnTo>
                  <a:pt x="562460" y="374918"/>
                </a:lnTo>
                <a:lnTo>
                  <a:pt x="568387" y="353442"/>
                </a:lnTo>
                <a:lnTo>
                  <a:pt x="572621" y="331655"/>
                </a:lnTo>
                <a:lnTo>
                  <a:pt x="575161" y="309659"/>
                </a:lnTo>
                <a:lnTo>
                  <a:pt x="576008" y="287559"/>
                </a:lnTo>
                <a:lnTo>
                  <a:pt x="575161" y="265460"/>
                </a:lnTo>
                <a:lnTo>
                  <a:pt x="572621" y="243464"/>
                </a:lnTo>
                <a:lnTo>
                  <a:pt x="568387" y="221676"/>
                </a:lnTo>
                <a:lnTo>
                  <a:pt x="562460" y="200201"/>
                </a:lnTo>
                <a:lnTo>
                  <a:pt x="554839" y="179141"/>
                </a:lnTo>
                <a:lnTo>
                  <a:pt x="545524" y="158601"/>
                </a:lnTo>
                <a:lnTo>
                  <a:pt x="534516" y="138686"/>
                </a:lnTo>
                <a:lnTo>
                  <a:pt x="521815" y="119499"/>
                </a:lnTo>
                <a:lnTo>
                  <a:pt x="507419" y="101143"/>
                </a:lnTo>
                <a:lnTo>
                  <a:pt x="491331" y="83724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1" name="object 161"/>
          <p:cNvSpPr/>
          <p:nvPr/>
        </p:nvSpPr>
        <p:spPr>
          <a:xfrm>
            <a:off x="2894076" y="5221223"/>
            <a:ext cx="0" cy="121919"/>
          </a:xfrm>
          <a:custGeom>
            <a:avLst/>
            <a:gdLst/>
            <a:ahLst/>
            <a:cxnLst/>
            <a:rect l="l" t="t" r="r" b="b"/>
            <a:pathLst>
              <a:path h="121919">
                <a:moveTo>
                  <a:pt x="0" y="0"/>
                </a:moveTo>
                <a:lnTo>
                  <a:pt x="0" y="121919"/>
                </a:lnTo>
              </a:path>
            </a:pathLst>
          </a:custGeom>
          <a:ln w="3479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2" name="object 162"/>
          <p:cNvSpPr/>
          <p:nvPr/>
        </p:nvSpPr>
        <p:spPr>
          <a:xfrm>
            <a:off x="2846832" y="5260847"/>
            <a:ext cx="0" cy="82295"/>
          </a:xfrm>
          <a:custGeom>
            <a:avLst/>
            <a:gdLst/>
            <a:ahLst/>
            <a:cxnLst/>
            <a:rect l="l" t="t" r="r" b="b"/>
            <a:pathLst>
              <a:path h="82295">
                <a:moveTo>
                  <a:pt x="0" y="0"/>
                </a:moveTo>
                <a:lnTo>
                  <a:pt x="0" y="82295"/>
                </a:lnTo>
              </a:path>
            </a:pathLst>
          </a:custGeom>
          <a:ln w="3479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3" name="object 163"/>
          <p:cNvSpPr/>
          <p:nvPr/>
        </p:nvSpPr>
        <p:spPr>
          <a:xfrm>
            <a:off x="2799588" y="5120639"/>
            <a:ext cx="0" cy="222503"/>
          </a:xfrm>
          <a:custGeom>
            <a:avLst/>
            <a:gdLst/>
            <a:ahLst/>
            <a:cxnLst/>
            <a:rect l="l" t="t" r="r" b="b"/>
            <a:pathLst>
              <a:path h="222503">
                <a:moveTo>
                  <a:pt x="0" y="0"/>
                </a:moveTo>
                <a:lnTo>
                  <a:pt x="0" y="222504"/>
                </a:lnTo>
              </a:path>
            </a:pathLst>
          </a:custGeom>
          <a:ln w="3479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4" name="object 164"/>
          <p:cNvSpPr/>
          <p:nvPr/>
        </p:nvSpPr>
        <p:spPr>
          <a:xfrm>
            <a:off x="2750820" y="5062728"/>
            <a:ext cx="0" cy="280415"/>
          </a:xfrm>
          <a:custGeom>
            <a:avLst/>
            <a:gdLst/>
            <a:ahLst/>
            <a:cxnLst/>
            <a:rect l="l" t="t" r="r" b="b"/>
            <a:pathLst>
              <a:path h="280415">
                <a:moveTo>
                  <a:pt x="0" y="0"/>
                </a:moveTo>
                <a:lnTo>
                  <a:pt x="0" y="280415"/>
                </a:lnTo>
              </a:path>
            </a:pathLst>
          </a:custGeom>
          <a:ln w="34797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5" name="object 165"/>
          <p:cNvSpPr/>
          <p:nvPr/>
        </p:nvSpPr>
        <p:spPr>
          <a:xfrm>
            <a:off x="2702814" y="5169408"/>
            <a:ext cx="0" cy="173735"/>
          </a:xfrm>
          <a:custGeom>
            <a:avLst/>
            <a:gdLst/>
            <a:ahLst/>
            <a:cxnLst/>
            <a:rect l="l" t="t" r="r" b="b"/>
            <a:pathLst>
              <a:path h="173735">
                <a:moveTo>
                  <a:pt x="0" y="0"/>
                </a:moveTo>
                <a:lnTo>
                  <a:pt x="0" y="173735"/>
                </a:lnTo>
              </a:path>
            </a:pathLst>
          </a:custGeom>
          <a:ln w="33274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6" name="object 166"/>
          <p:cNvSpPr/>
          <p:nvPr/>
        </p:nvSpPr>
        <p:spPr>
          <a:xfrm>
            <a:off x="2863596" y="4952999"/>
            <a:ext cx="214884" cy="216408"/>
          </a:xfrm>
          <a:custGeom>
            <a:avLst/>
            <a:gdLst/>
            <a:ahLst/>
            <a:cxnLst/>
            <a:rect l="l" t="t" r="r" b="b"/>
            <a:pathLst>
              <a:path w="214884" h="216408">
                <a:moveTo>
                  <a:pt x="0" y="108204"/>
                </a:moveTo>
                <a:lnTo>
                  <a:pt x="982" y="122837"/>
                </a:lnTo>
                <a:lnTo>
                  <a:pt x="3844" y="136885"/>
                </a:lnTo>
                <a:lnTo>
                  <a:pt x="8456" y="150217"/>
                </a:lnTo>
                <a:lnTo>
                  <a:pt x="14688" y="162702"/>
                </a:lnTo>
                <a:lnTo>
                  <a:pt x="22410" y="174209"/>
                </a:lnTo>
                <a:lnTo>
                  <a:pt x="31494" y="184609"/>
                </a:lnTo>
                <a:lnTo>
                  <a:pt x="41811" y="193769"/>
                </a:lnTo>
                <a:lnTo>
                  <a:pt x="53229" y="201559"/>
                </a:lnTo>
                <a:lnTo>
                  <a:pt x="65621" y="207849"/>
                </a:lnTo>
                <a:lnTo>
                  <a:pt x="78857" y="212507"/>
                </a:lnTo>
                <a:lnTo>
                  <a:pt x="92807" y="215404"/>
                </a:lnTo>
                <a:lnTo>
                  <a:pt x="107442" y="216408"/>
                </a:lnTo>
                <a:lnTo>
                  <a:pt x="121980" y="215417"/>
                </a:lnTo>
                <a:lnTo>
                  <a:pt x="135934" y="212533"/>
                </a:lnTo>
                <a:lnTo>
                  <a:pt x="149175" y="207886"/>
                </a:lnTo>
                <a:lnTo>
                  <a:pt x="161573" y="201607"/>
                </a:lnTo>
                <a:lnTo>
                  <a:pt x="172999" y="193826"/>
                </a:lnTo>
                <a:lnTo>
                  <a:pt x="183323" y="184675"/>
                </a:lnTo>
                <a:lnTo>
                  <a:pt x="192416" y="174283"/>
                </a:lnTo>
                <a:lnTo>
                  <a:pt x="200148" y="162783"/>
                </a:lnTo>
                <a:lnTo>
                  <a:pt x="206391" y="150304"/>
                </a:lnTo>
                <a:lnTo>
                  <a:pt x="211014" y="136977"/>
                </a:lnTo>
                <a:lnTo>
                  <a:pt x="213888" y="122934"/>
                </a:lnTo>
                <a:lnTo>
                  <a:pt x="214884" y="108204"/>
                </a:lnTo>
                <a:lnTo>
                  <a:pt x="107442" y="108204"/>
                </a:lnTo>
                <a:lnTo>
                  <a:pt x="107442" y="0"/>
                </a:lnTo>
                <a:lnTo>
                  <a:pt x="92903" y="966"/>
                </a:lnTo>
                <a:lnTo>
                  <a:pt x="78949" y="3786"/>
                </a:lnTo>
                <a:lnTo>
                  <a:pt x="65708" y="8343"/>
                </a:lnTo>
                <a:lnTo>
                  <a:pt x="53310" y="14518"/>
                </a:lnTo>
                <a:lnTo>
                  <a:pt x="41884" y="22195"/>
                </a:lnTo>
                <a:lnTo>
                  <a:pt x="31560" y="31256"/>
                </a:lnTo>
                <a:lnTo>
                  <a:pt x="22467" y="41584"/>
                </a:lnTo>
                <a:lnTo>
                  <a:pt x="14735" y="53060"/>
                </a:lnTo>
                <a:lnTo>
                  <a:pt x="8492" y="65567"/>
                </a:lnTo>
                <a:lnTo>
                  <a:pt x="3869" y="78988"/>
                </a:lnTo>
                <a:lnTo>
                  <a:pt x="995" y="93205"/>
                </a:lnTo>
                <a:lnTo>
                  <a:pt x="0" y="108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67" name="object 167"/>
          <p:cNvSpPr/>
          <p:nvPr/>
        </p:nvSpPr>
        <p:spPr>
          <a:xfrm>
            <a:off x="2988564" y="4934711"/>
            <a:ext cx="108204" cy="108204"/>
          </a:xfrm>
          <a:custGeom>
            <a:avLst/>
            <a:gdLst/>
            <a:ahLst/>
            <a:cxnLst/>
            <a:rect l="l" t="t" r="r" b="b"/>
            <a:pathLst>
              <a:path w="108204" h="108203">
                <a:moveTo>
                  <a:pt x="59712" y="108204"/>
                </a:moveTo>
                <a:lnTo>
                  <a:pt x="108204" y="108204"/>
                </a:lnTo>
                <a:lnTo>
                  <a:pt x="107220" y="93355"/>
                </a:lnTo>
                <a:lnTo>
                  <a:pt x="104356" y="79179"/>
                </a:lnTo>
                <a:lnTo>
                  <a:pt x="99740" y="65792"/>
                </a:lnTo>
                <a:lnTo>
                  <a:pt x="93502" y="53310"/>
                </a:lnTo>
                <a:lnTo>
                  <a:pt x="85771" y="41850"/>
                </a:lnTo>
                <a:lnTo>
                  <a:pt x="76677" y="31527"/>
                </a:lnTo>
                <a:lnTo>
                  <a:pt x="66349" y="22459"/>
                </a:lnTo>
                <a:lnTo>
                  <a:pt x="54916" y="14761"/>
                </a:lnTo>
                <a:lnTo>
                  <a:pt x="42508" y="8551"/>
                </a:lnTo>
                <a:lnTo>
                  <a:pt x="29255" y="3943"/>
                </a:lnTo>
                <a:lnTo>
                  <a:pt x="15284" y="1054"/>
                </a:lnTo>
                <a:lnTo>
                  <a:pt x="727" y="2"/>
                </a:lnTo>
                <a:lnTo>
                  <a:pt x="0" y="0"/>
                </a:lnTo>
                <a:lnTo>
                  <a:pt x="0" y="108204"/>
                </a:lnTo>
                <a:lnTo>
                  <a:pt x="59712" y="1082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74320" y="5882639"/>
            <a:ext cx="11878056" cy="329183"/>
          </a:xfrm>
          <a:custGeom>
            <a:avLst/>
            <a:gdLst/>
            <a:ahLst/>
            <a:cxnLst/>
            <a:rect l="l" t="t" r="r" b="b"/>
            <a:pathLst>
              <a:path w="11878056" h="329184">
                <a:moveTo>
                  <a:pt x="0" y="0"/>
                </a:moveTo>
                <a:lnTo>
                  <a:pt x="0" y="329184"/>
                </a:lnTo>
                <a:lnTo>
                  <a:pt x="11694541" y="329184"/>
                </a:lnTo>
                <a:lnTo>
                  <a:pt x="11878056" y="164592"/>
                </a:lnTo>
                <a:lnTo>
                  <a:pt x="11694541" y="0"/>
                </a:lnTo>
                <a:lnTo>
                  <a:pt x="0" y="0"/>
                </a:lnTo>
                <a:close/>
              </a:path>
            </a:pathLst>
          </a:custGeom>
          <a:solidFill>
            <a:srgbClr val="C5D9F0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08228" y="380456"/>
            <a:ext cx="1883979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89" dirty="0">
                <a:solidFill>
                  <a:srgbClr val="00AFEF"/>
                </a:solidFill>
                <a:latin typeface="Segoe UI Light"/>
                <a:cs typeface="Segoe UI Light"/>
              </a:rPr>
              <a:t>A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z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u</a:t>
            </a:r>
            <a:r>
              <a:rPr sz="5800" spc="-219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e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29488" y="380456"/>
            <a:ext cx="1073298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M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L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3445891" y="380456"/>
            <a:ext cx="2797019" cy="7617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6000"/>
              </a:lnSpc>
              <a:spcBef>
                <a:spcPts val="300"/>
              </a:spcBef>
            </a:pPr>
            <a:r>
              <a:rPr sz="5800" spc="-89" dirty="0">
                <a:solidFill>
                  <a:srgbClr val="00AFEF"/>
                </a:solidFill>
                <a:latin typeface="Segoe UI Light"/>
                <a:cs typeface="Segoe UI Light"/>
              </a:rPr>
              <a:t>w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o</a:t>
            </a:r>
            <a:r>
              <a:rPr sz="5800" spc="-104" dirty="0">
                <a:solidFill>
                  <a:srgbClr val="00AFEF"/>
                </a:solidFill>
                <a:latin typeface="Segoe UI Light"/>
                <a:cs typeface="Segoe UI Light"/>
              </a:rPr>
              <a:t>r</a:t>
            </a:r>
            <a:r>
              <a:rPr sz="5800" spc="-100" dirty="0">
                <a:solidFill>
                  <a:srgbClr val="00AFEF"/>
                </a:solidFill>
                <a:latin typeface="Segoe UI Light"/>
                <a:cs typeface="Segoe UI Light"/>
              </a:rPr>
              <a:t>kfl</a:t>
            </a:r>
            <a:r>
              <a:rPr sz="5800" spc="-94" dirty="0">
                <a:solidFill>
                  <a:srgbClr val="00AFEF"/>
                </a:solidFill>
                <a:latin typeface="Segoe UI Light"/>
                <a:cs typeface="Segoe UI Light"/>
              </a:rPr>
              <a:t>o</a:t>
            </a:r>
            <a:r>
              <a:rPr sz="5800" spc="0" dirty="0">
                <a:solidFill>
                  <a:srgbClr val="00AFEF"/>
                </a:solidFill>
                <a:latin typeface="Segoe UI Light"/>
                <a:cs typeface="Segoe UI Light"/>
              </a:rPr>
              <a:t>w</a:t>
            </a:r>
            <a:endParaRPr sz="5800">
              <a:latin typeface="Segoe UI Light"/>
              <a:cs typeface="Segoe UI 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1749044" y="2870571"/>
            <a:ext cx="88645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20"/>
              </a:lnSpc>
              <a:spcBef>
                <a:spcPts val="55"/>
              </a:spcBef>
            </a:pPr>
            <a:r>
              <a:rPr sz="1000" spc="0" dirty="0">
                <a:solidFill>
                  <a:srgbClr val="1F487C"/>
                </a:solidFill>
                <a:latin typeface="Arial"/>
                <a:cs typeface="Arial"/>
              </a:rPr>
              <a:t>•</a:t>
            </a:r>
            <a:endParaRPr sz="1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921256" y="2870446"/>
            <a:ext cx="881238" cy="1518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160"/>
              </a:lnSpc>
              <a:spcBef>
                <a:spcPts val="57"/>
              </a:spcBef>
            </a:pP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1000" spc="4" dirty="0">
                <a:solidFill>
                  <a:srgbClr val="1F487C"/>
                </a:solidFill>
                <a:latin typeface="Segoe UI"/>
                <a:cs typeface="Segoe UI"/>
              </a:rPr>
              <a:t>Q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1000" spc="-2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1000" spc="-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000" spc="4" dirty="0">
                <a:solidFill>
                  <a:srgbClr val="1F487C"/>
                </a:solidFill>
                <a:latin typeface="Segoe UI"/>
                <a:cs typeface="Segoe UI"/>
              </a:rPr>
              <a:t>v</a:t>
            </a:r>
            <a:r>
              <a:rPr sz="1000" spc="-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r</a:t>
            </a:r>
            <a:r>
              <a:rPr sz="1000" spc="2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000" spc="4" dirty="0">
                <a:solidFill>
                  <a:srgbClr val="1F487C"/>
                </a:solidFill>
                <a:latin typeface="Segoe UI"/>
                <a:cs typeface="Segoe UI"/>
              </a:rPr>
              <a:t>V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M</a:t>
            </a:r>
            <a:endParaRPr sz="1000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6938" y="4504328"/>
            <a:ext cx="51570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sz="2400" spc="0" baseline="1566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2400" spc="4" baseline="1566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2400" spc="-4" baseline="1566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400" spc="0" baseline="1566" dirty="0">
                <a:solidFill>
                  <a:srgbClr val="FFFFFF"/>
                </a:solidFill>
                <a:latin typeface="Segoe UI"/>
                <a:cs typeface="Segoe UI"/>
              </a:rPr>
              <a:t>al</a:t>
            </a:r>
            <a:endParaRPr sz="1600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12240" y="5951134"/>
            <a:ext cx="1431600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Busi</a:t>
            </a:r>
            <a:r>
              <a:rPr sz="2100" spc="-4" baseline="1790" dirty="0">
                <a:solidFill>
                  <a:srgbClr val="442258"/>
                </a:solidFill>
                <a:latin typeface="Segoe UI"/>
                <a:cs typeface="Segoe UI"/>
              </a:rPr>
              <a:t>n</a:t>
            </a: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ess p</a:t>
            </a:r>
            <a:r>
              <a:rPr sz="2100" spc="-19" baseline="1790" dirty="0">
                <a:solidFill>
                  <a:srgbClr val="442258"/>
                </a:solidFill>
                <a:latin typeface="Segoe UI"/>
                <a:cs typeface="Segoe UI"/>
              </a:rPr>
              <a:t>r</a:t>
            </a:r>
            <a:r>
              <a:rPr sz="2100" spc="4" baseline="1790" dirty="0">
                <a:solidFill>
                  <a:srgbClr val="442258"/>
                </a:solidFill>
                <a:latin typeface="Segoe UI"/>
                <a:cs typeface="Segoe UI"/>
              </a:rPr>
              <a:t>o</a:t>
            </a: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blem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690364" y="5951134"/>
            <a:ext cx="806008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M</a:t>
            </a:r>
            <a:r>
              <a:rPr sz="2100" spc="4" baseline="1790" dirty="0">
                <a:solidFill>
                  <a:srgbClr val="442258"/>
                </a:solidFill>
                <a:latin typeface="Segoe UI"/>
                <a:cs typeface="Segoe UI"/>
              </a:rPr>
              <a:t>o</a:t>
            </a: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de</a:t>
            </a:r>
            <a:r>
              <a:rPr sz="2100" spc="-4" baseline="1790" dirty="0">
                <a:solidFill>
                  <a:srgbClr val="442258"/>
                </a:solidFill>
                <a:latin typeface="Segoe UI"/>
                <a:cs typeface="Segoe UI"/>
              </a:rPr>
              <a:t>l</a:t>
            </a: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i</a:t>
            </a:r>
            <a:r>
              <a:rPr sz="2100" spc="-4" baseline="1790" dirty="0">
                <a:solidFill>
                  <a:srgbClr val="442258"/>
                </a:solidFill>
                <a:latin typeface="Segoe UI"/>
                <a:cs typeface="Segoe UI"/>
              </a:rPr>
              <a:t>n</a:t>
            </a: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g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940042" y="5951134"/>
            <a:ext cx="1017873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Deplo</a:t>
            </a:r>
            <a:r>
              <a:rPr sz="2100" spc="4" baseline="1790" dirty="0">
                <a:solidFill>
                  <a:srgbClr val="442258"/>
                </a:solidFill>
                <a:latin typeface="Segoe UI"/>
                <a:cs typeface="Segoe UI"/>
              </a:rPr>
              <a:t>y</a:t>
            </a: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ment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841484" y="5951134"/>
            <a:ext cx="1177082" cy="2037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90"/>
              </a:lnSpc>
              <a:spcBef>
                <a:spcPts val="79"/>
              </a:spcBef>
            </a:pP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Busi</a:t>
            </a:r>
            <a:r>
              <a:rPr sz="2100" spc="-4" baseline="1790" dirty="0">
                <a:solidFill>
                  <a:srgbClr val="442258"/>
                </a:solidFill>
                <a:latin typeface="Segoe UI"/>
                <a:cs typeface="Segoe UI"/>
              </a:rPr>
              <a:t>n</a:t>
            </a: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ess </a:t>
            </a:r>
            <a:r>
              <a:rPr sz="2100" spc="-25" baseline="1790" dirty="0">
                <a:solidFill>
                  <a:srgbClr val="442258"/>
                </a:solidFill>
                <a:latin typeface="Segoe UI"/>
                <a:cs typeface="Segoe UI"/>
              </a:rPr>
              <a:t>v</a:t>
            </a:r>
            <a:r>
              <a:rPr sz="2100" spc="4" baseline="1790" dirty="0">
                <a:solidFill>
                  <a:srgbClr val="442258"/>
                </a:solidFill>
                <a:latin typeface="Segoe UI"/>
                <a:cs typeface="Segoe UI"/>
              </a:rPr>
              <a:t>a</a:t>
            </a: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l</a:t>
            </a:r>
            <a:r>
              <a:rPr sz="2100" spc="-4" baseline="1790" dirty="0">
                <a:solidFill>
                  <a:srgbClr val="442258"/>
                </a:solidFill>
                <a:latin typeface="Segoe UI"/>
                <a:cs typeface="Segoe UI"/>
              </a:rPr>
              <a:t>u</a:t>
            </a:r>
            <a:r>
              <a:rPr sz="2100" spc="0" baseline="1790" dirty="0">
                <a:solidFill>
                  <a:srgbClr val="442258"/>
                </a:solidFill>
                <a:latin typeface="Segoe UI"/>
                <a:cs typeface="Segoe UI"/>
              </a:rPr>
              <a:t>e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97230" y="6559613"/>
            <a:ext cx="664885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http:/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/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ch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a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nn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e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l9.msdn.co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m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/e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v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e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nts/</a:t>
            </a:r>
            <a:r>
              <a:rPr sz="2700" spc="-17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T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e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chE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d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/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Eu</a:t>
            </a:r>
            <a:r>
              <a:rPr sz="2700" spc="-25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r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op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e</a:t>
            </a:r>
            <a:r>
              <a:rPr sz="2700" spc="-4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/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2014/</a:t>
            </a:r>
            <a:r>
              <a:rPr sz="2700" spc="-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D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B</a:t>
            </a:r>
            <a:r>
              <a:rPr sz="2700" spc="9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I</a:t>
            </a:r>
            <a:r>
              <a:rPr sz="2700" spc="0" baseline="1392" dirty="0">
                <a:solidFill>
                  <a:srgbClr val="1F487C"/>
                </a:solidFill>
                <a:latin typeface="Segoe UI"/>
                <a:cs typeface="Segoe UI"/>
                <a:hlinkClick r:id="rId3"/>
              </a:rPr>
              <a:t>-B218</a:t>
            </a:r>
            <a:endParaRPr sz="1800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051548" y="4806695"/>
            <a:ext cx="723900" cy="3962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1272540" y="4136135"/>
            <a:ext cx="1589532" cy="9265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R="186102" algn="r">
              <a:lnSpc>
                <a:spcPct val="110839"/>
              </a:lnSpc>
              <a:spcBef>
                <a:spcPts val="2446"/>
              </a:spcBef>
            </a:pPr>
            <a:r>
              <a:rPr sz="1100" spc="0" dirty="0">
                <a:solidFill>
                  <a:srgbClr val="FFFFFF"/>
                </a:solidFill>
                <a:latin typeface="Segoe UI"/>
                <a:cs typeface="Segoe UI"/>
              </a:rPr>
              <a:t>eet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272540" y="5062728"/>
            <a:ext cx="1478279" cy="1066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00"/>
              </a:lnSpc>
              <a:spcBef>
                <a:spcPts val="40"/>
              </a:spcBef>
            </a:pPr>
            <a:endParaRPr sz="800"/>
          </a:p>
        </p:txBody>
      </p:sp>
      <p:sp>
        <p:nvSpPr>
          <p:cNvPr id="15" name="object 15"/>
          <p:cNvSpPr txBox="1"/>
          <p:nvPr/>
        </p:nvSpPr>
        <p:spPr>
          <a:xfrm>
            <a:off x="2750819" y="5062728"/>
            <a:ext cx="48768" cy="217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2799588" y="5062728"/>
            <a:ext cx="62484" cy="217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272540" y="5169408"/>
            <a:ext cx="1430273" cy="111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25"/>
              </a:spcBef>
            </a:pPr>
            <a:endParaRPr sz="850"/>
          </a:p>
        </p:txBody>
      </p:sp>
      <p:sp>
        <p:nvSpPr>
          <p:cNvPr id="12" name="object 12"/>
          <p:cNvSpPr txBox="1"/>
          <p:nvPr/>
        </p:nvSpPr>
        <p:spPr>
          <a:xfrm>
            <a:off x="2702814" y="5169408"/>
            <a:ext cx="48005" cy="1112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850"/>
              </a:lnSpc>
              <a:spcBef>
                <a:spcPts val="25"/>
              </a:spcBef>
            </a:pPr>
            <a:endParaRPr sz="850"/>
          </a:p>
        </p:txBody>
      </p:sp>
      <p:sp>
        <p:nvSpPr>
          <p:cNvPr id="11" name="object 11"/>
          <p:cNvSpPr txBox="1"/>
          <p:nvPr/>
        </p:nvSpPr>
        <p:spPr>
          <a:xfrm>
            <a:off x="1272540" y="5280659"/>
            <a:ext cx="1430273" cy="62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702814" y="5280659"/>
            <a:ext cx="48005" cy="62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750819" y="5280659"/>
            <a:ext cx="48768" cy="62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799588" y="5280659"/>
            <a:ext cx="62484" cy="6248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0067544" y="3872483"/>
            <a:ext cx="1167383" cy="7269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9329928" y="3634740"/>
            <a:ext cx="373379" cy="63093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4668012" y="2517647"/>
            <a:ext cx="786384" cy="5654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74320" y="1452371"/>
            <a:ext cx="3654552" cy="43761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20"/>
              </a:spcBef>
            </a:pPr>
            <a:endParaRPr sz="900"/>
          </a:p>
          <a:p>
            <a:pPr marL="183184">
              <a:lnSpc>
                <a:spcPct val="110839"/>
              </a:lnSpc>
            </a:pPr>
            <a:r>
              <a:rPr sz="2200" spc="-4" dirty="0">
                <a:solidFill>
                  <a:srgbClr val="FFFFFF"/>
                </a:solidFill>
                <a:latin typeface="Segoe UI Light"/>
                <a:cs typeface="Segoe UI Light"/>
              </a:rPr>
              <a:t>Data</a:t>
            </a:r>
            <a:endParaRPr sz="2200">
              <a:latin typeface="Segoe UI Light"/>
              <a:cs typeface="Segoe UI Light"/>
            </a:endParaRPr>
          </a:p>
          <a:p>
            <a:pPr marL="185318">
              <a:lnSpc>
                <a:spcPts val="1728"/>
              </a:lnSpc>
              <a:spcBef>
                <a:spcPts val="5496"/>
              </a:spcBef>
            </a:pPr>
            <a:r>
              <a:rPr sz="2400" spc="0" baseline="-1253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2400" spc="-4" baseline="-1253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2400" spc="0" baseline="-12530" dirty="0">
                <a:solidFill>
                  <a:srgbClr val="FFFFFF"/>
                </a:solidFill>
                <a:latin typeface="Segoe UI"/>
                <a:cs typeface="Segoe UI"/>
              </a:rPr>
              <a:t>oud            </a:t>
            </a:r>
            <a:r>
              <a:rPr sz="2400" spc="385" baseline="-1253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000" spc="0" dirty="0">
                <a:solidFill>
                  <a:srgbClr val="1F487C"/>
                </a:solidFill>
                <a:latin typeface="Arial"/>
                <a:cs typeface="Arial"/>
              </a:rPr>
              <a:t>•  </a:t>
            </a:r>
            <a:r>
              <a:rPr sz="1000" spc="173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HDIn</a:t>
            </a:r>
            <a:r>
              <a:rPr sz="1000" spc="-4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ight</a:t>
            </a:r>
            <a:endParaRPr sz="1000">
              <a:latin typeface="Segoe UI"/>
              <a:cs typeface="Segoe UI"/>
            </a:endParaRPr>
          </a:p>
          <a:p>
            <a:pPr marL="1465227" marR="1552713" algn="ctr">
              <a:lnSpc>
                <a:spcPct val="110839"/>
              </a:lnSpc>
              <a:spcBef>
                <a:spcPts val="1315"/>
              </a:spcBef>
            </a:pPr>
            <a:r>
              <a:rPr sz="1000" spc="0" dirty="0">
                <a:solidFill>
                  <a:srgbClr val="1F487C"/>
                </a:solidFill>
                <a:latin typeface="Arial"/>
                <a:cs typeface="Arial"/>
              </a:rPr>
              <a:t>•  </a:t>
            </a:r>
            <a:r>
              <a:rPr sz="1000" spc="173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r>
              <a:rPr sz="1000" spc="4" dirty="0">
                <a:solidFill>
                  <a:srgbClr val="1F487C"/>
                </a:solidFill>
                <a:latin typeface="Segoe UI"/>
                <a:cs typeface="Segoe UI"/>
              </a:rPr>
              <a:t>Q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L</a:t>
            </a:r>
            <a:r>
              <a:rPr sz="1000" spc="-2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DB</a:t>
            </a:r>
            <a:endParaRPr sz="1000">
              <a:latin typeface="Segoe UI"/>
              <a:cs typeface="Segoe UI"/>
            </a:endParaRPr>
          </a:p>
          <a:p>
            <a:pPr marL="1465227" marR="1163240" algn="ctr">
              <a:lnSpc>
                <a:spcPct val="110839"/>
              </a:lnSpc>
              <a:spcBef>
                <a:spcPts val="70"/>
              </a:spcBef>
            </a:pPr>
            <a:r>
              <a:rPr sz="1000" spc="0" dirty="0">
                <a:solidFill>
                  <a:srgbClr val="1F487C"/>
                </a:solidFill>
                <a:latin typeface="Arial"/>
                <a:cs typeface="Arial"/>
              </a:rPr>
              <a:t>•  </a:t>
            </a:r>
            <a:r>
              <a:rPr sz="1000" spc="173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1F487C"/>
                </a:solidFill>
                <a:latin typeface="Segoe UI"/>
                <a:cs typeface="Segoe UI"/>
              </a:rPr>
              <a:t>B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lobs</a:t>
            </a:r>
            <a:r>
              <a:rPr sz="1000" spc="-24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&amp;</a:t>
            </a:r>
            <a:r>
              <a:rPr sz="1000" spc="6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t</a:t>
            </a:r>
            <a:r>
              <a:rPr sz="1000" spc="-4" dirty="0">
                <a:solidFill>
                  <a:srgbClr val="1F487C"/>
                </a:solidFill>
                <a:latin typeface="Segoe UI"/>
                <a:cs typeface="Segoe UI"/>
              </a:rPr>
              <a:t>a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bl</a:t>
            </a:r>
            <a:r>
              <a:rPr sz="1000" spc="-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endParaRPr sz="1000">
              <a:latin typeface="Segoe UI"/>
              <a:cs typeface="Segoe UI"/>
            </a:endParaRPr>
          </a:p>
          <a:p>
            <a:pPr marL="1460788" marR="1402947" algn="ctr">
              <a:lnSpc>
                <a:spcPct val="110839"/>
              </a:lnSpc>
              <a:spcBef>
                <a:spcPts val="70"/>
              </a:spcBef>
            </a:pPr>
            <a:r>
              <a:rPr sz="1000" spc="0" dirty="0">
                <a:solidFill>
                  <a:srgbClr val="1F487C"/>
                </a:solidFill>
                <a:latin typeface="Arial"/>
                <a:cs typeface="Arial"/>
              </a:rPr>
              <a:t>•  </a:t>
            </a:r>
            <a:r>
              <a:rPr sz="1000" spc="173" dirty="0">
                <a:solidFill>
                  <a:srgbClr val="1F487C"/>
                </a:solidFill>
                <a:latin typeface="Arial"/>
                <a:cs typeface="Arial"/>
              </a:rPr>
              <a:t> 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Lo</a:t>
            </a:r>
            <a:r>
              <a:rPr sz="1000" spc="-4" dirty="0">
                <a:solidFill>
                  <a:srgbClr val="1F487C"/>
                </a:solidFill>
                <a:latin typeface="Segoe UI"/>
                <a:cs typeface="Segoe UI"/>
              </a:rPr>
              <a:t>c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al</a:t>
            </a:r>
            <a:r>
              <a:rPr sz="1000" spc="-12" dirty="0">
                <a:solidFill>
                  <a:srgbClr val="1F487C"/>
                </a:solidFill>
                <a:latin typeface="Segoe UI"/>
                <a:cs typeface="Segoe UI"/>
              </a:rPr>
              <a:t> </a:t>
            </a:r>
            <a:r>
              <a:rPr sz="1000" spc="4" dirty="0">
                <a:solidFill>
                  <a:srgbClr val="1F487C"/>
                </a:solidFill>
                <a:latin typeface="Segoe UI"/>
                <a:cs typeface="Segoe UI"/>
              </a:rPr>
              <a:t>F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il</a:t>
            </a:r>
            <a:r>
              <a:rPr sz="1000" spc="-4" dirty="0">
                <a:solidFill>
                  <a:srgbClr val="1F487C"/>
                </a:solidFill>
                <a:latin typeface="Segoe UI"/>
                <a:cs typeface="Segoe UI"/>
              </a:rPr>
              <a:t>e</a:t>
            </a:r>
            <a:r>
              <a:rPr sz="1000" spc="0" dirty="0">
                <a:solidFill>
                  <a:srgbClr val="1F487C"/>
                </a:solidFill>
                <a:latin typeface="Segoe UI"/>
                <a:cs typeface="Segoe UI"/>
              </a:rPr>
              <a:t>s</a:t>
            </a:r>
            <a:endParaRPr sz="1000">
              <a:latin typeface="Segoe UI"/>
              <a:cs typeface="Segoe UI"/>
            </a:endParaRPr>
          </a:p>
          <a:p>
            <a:pPr marL="1946486" marR="1528820" algn="ctr">
              <a:lnSpc>
                <a:spcPct val="110839"/>
              </a:lnSpc>
              <a:spcBef>
                <a:spcPts val="6266"/>
              </a:spcBef>
            </a:pPr>
            <a:r>
              <a:rPr sz="1100" spc="0" dirty="0">
                <a:solidFill>
                  <a:srgbClr val="FFFFFF"/>
                </a:solidFill>
                <a:latin typeface="Segoe UI"/>
                <a:cs typeface="Segoe UI"/>
              </a:rPr>
              <a:t>es</a:t>
            </a:r>
            <a:endParaRPr sz="1100">
              <a:latin typeface="Segoe UI"/>
              <a:cs typeface="Segoe U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28872" y="1452371"/>
            <a:ext cx="4579620" cy="43761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20"/>
              </a:spcBef>
            </a:pPr>
            <a:endParaRPr sz="900"/>
          </a:p>
          <a:p>
            <a:pPr marL="159931" marR="358940" algn="ctr">
              <a:lnSpc>
                <a:spcPct val="110839"/>
              </a:lnSpc>
            </a:pPr>
            <a:r>
              <a:rPr sz="2200" spc="0" dirty="0">
                <a:solidFill>
                  <a:srgbClr val="FFFFFF"/>
                </a:solidFill>
                <a:latin typeface="Segoe UI Light"/>
                <a:cs typeface="Segoe UI Light"/>
              </a:rPr>
              <a:t>Mic</a:t>
            </a:r>
            <a:r>
              <a:rPr sz="2200" spc="-54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200" spc="0" dirty="0">
                <a:solidFill>
                  <a:srgbClr val="FFFFFF"/>
                </a:solidFill>
                <a:latin typeface="Segoe UI Light"/>
                <a:cs typeface="Segoe UI Light"/>
              </a:rPr>
              <a:t>os</a:t>
            </a:r>
            <a:r>
              <a:rPr sz="2200" spc="-54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2200" spc="54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2200" spc="0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2200" spc="-43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200" spc="0" dirty="0">
                <a:solidFill>
                  <a:srgbClr val="FFFFFF"/>
                </a:solidFill>
                <a:latin typeface="Segoe UI Light"/>
                <a:cs typeface="Segoe UI Light"/>
              </a:rPr>
              <a:t>Azu</a:t>
            </a:r>
            <a:r>
              <a:rPr sz="2200" spc="-54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200" spc="0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r>
              <a:rPr sz="2200" spc="-39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200" spc="0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2200" spc="-9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2200" spc="0" dirty="0">
                <a:solidFill>
                  <a:srgbClr val="FFFFFF"/>
                </a:solidFill>
                <a:latin typeface="Segoe UI Light"/>
                <a:cs typeface="Segoe UI Light"/>
              </a:rPr>
              <a:t>chine</a:t>
            </a:r>
            <a:r>
              <a:rPr sz="2200" spc="-5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2200" spc="0" dirty="0">
                <a:solidFill>
                  <a:srgbClr val="FFFFFF"/>
                </a:solidFill>
                <a:latin typeface="Segoe UI Light"/>
                <a:cs typeface="Segoe UI Light"/>
              </a:rPr>
              <a:t>Le</a:t>
            </a:r>
            <a:r>
              <a:rPr sz="2200" spc="-4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2200" spc="-19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2200" spc="0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2200" spc="4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2200" spc="0" dirty="0">
                <a:solidFill>
                  <a:srgbClr val="FFFFFF"/>
                </a:solidFill>
                <a:latin typeface="Segoe UI Light"/>
                <a:cs typeface="Segoe UI Light"/>
              </a:rPr>
              <a:t>ng</a:t>
            </a:r>
            <a:endParaRPr sz="2200">
              <a:latin typeface="Segoe UI Light"/>
              <a:cs typeface="Segoe UI Light"/>
            </a:endParaRPr>
          </a:p>
          <a:p>
            <a:pPr marL="855217">
              <a:lnSpc>
                <a:spcPts val="1646"/>
              </a:lnSpc>
              <a:spcBef>
                <a:spcPts val="11792"/>
              </a:spcBef>
            </a:pPr>
            <a:r>
              <a:rPr sz="1200" spc="-4" dirty="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sz="1200" spc="4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200" spc="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200" spc="4" dirty="0">
                <a:solidFill>
                  <a:srgbClr val="FFFFFF"/>
                </a:solidFill>
                <a:latin typeface="Segoe UI"/>
                <a:cs typeface="Segoe UI"/>
              </a:rPr>
              <a:t>k</a:t>
            </a:r>
            <a:r>
              <a:rPr sz="1200" spc="-4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200" spc="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200" spc="4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200" spc="0" dirty="0">
                <a:solidFill>
                  <a:srgbClr val="FFFFFF"/>
                </a:solidFill>
                <a:latin typeface="Segoe UI"/>
                <a:cs typeface="Segoe UI"/>
              </a:rPr>
              <a:t>ce                          </a:t>
            </a:r>
            <a:r>
              <a:rPr sz="1200" spc="159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0" baseline="2088" dirty="0">
                <a:solidFill>
                  <a:srgbClr val="FFFFFF"/>
                </a:solidFill>
                <a:latin typeface="Segoe UI"/>
                <a:cs typeface="Segoe UI"/>
              </a:rPr>
              <a:t>Publi</a:t>
            </a:r>
            <a:r>
              <a:rPr sz="1800" spc="-9" baseline="2088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800" spc="0" baseline="2088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1800" spc="-9" baseline="208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4" baseline="2088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800" spc="0" baseline="2088" dirty="0">
                <a:solidFill>
                  <a:srgbClr val="FFFFFF"/>
                </a:solidFill>
                <a:latin typeface="Segoe UI"/>
                <a:cs typeface="Segoe UI"/>
              </a:rPr>
              <a:t>PI </a:t>
            </a:r>
            <a:r>
              <a:rPr sz="1800" spc="-4" baseline="2088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800" spc="0" baseline="2088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800" spc="-9" baseline="2088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00" spc="0" baseline="2088" dirty="0">
                <a:solidFill>
                  <a:srgbClr val="FFFFFF"/>
                </a:solidFill>
                <a:latin typeface="Segoe UI"/>
                <a:cs typeface="Segoe UI"/>
              </a:rPr>
              <a:t>m</a:t>
            </a:r>
            <a:r>
              <a:rPr sz="1800" spc="-4" baseline="2088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800" spc="0" baseline="2088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r>
              <a:rPr sz="1800" spc="4" baseline="2088" dirty="0">
                <a:solidFill>
                  <a:srgbClr val="FFFFFF"/>
                </a:solidFill>
                <a:latin typeface="Segoe UI"/>
                <a:cs typeface="Segoe UI"/>
              </a:rPr>
              <a:t>u</a:t>
            </a:r>
            <a:r>
              <a:rPr sz="1800" spc="0" baseline="2088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800" spc="-4" baseline="2088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800" spc="0" baseline="2088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endParaRPr sz="1200">
              <a:latin typeface="Segoe UI"/>
              <a:cs typeface="Segoe UI"/>
            </a:endParaRPr>
          </a:p>
          <a:p>
            <a:pPr marL="650836" marR="876815" algn="ctr">
              <a:lnSpc>
                <a:spcPct val="110839"/>
              </a:lnSpc>
              <a:spcBef>
                <a:spcPts val="13188"/>
              </a:spcBef>
            </a:pPr>
            <a:r>
              <a:rPr sz="1400" spc="-5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400" spc="-9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400" spc="4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400" spc="9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ge</a:t>
            </a:r>
            <a:r>
              <a:rPr sz="1400" spc="-9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400" spc="-19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400" spc="4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ce                              </a:t>
            </a:r>
            <a:r>
              <a:rPr sz="1400" spc="30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39" dirty="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eb</a:t>
            </a:r>
            <a:endParaRPr sz="1400">
              <a:latin typeface="Segoe UI"/>
              <a:cs typeface="Segoe U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508492" y="1452371"/>
            <a:ext cx="3643883" cy="43761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00"/>
              </a:lnSpc>
              <a:spcBef>
                <a:spcPts val="20"/>
              </a:spcBef>
            </a:pPr>
            <a:endParaRPr sz="900"/>
          </a:p>
          <a:p>
            <a:pPr marL="185674">
              <a:lnSpc>
                <a:spcPct val="110839"/>
              </a:lnSpc>
            </a:pPr>
            <a:r>
              <a:rPr sz="2200" spc="0" dirty="0">
                <a:solidFill>
                  <a:srgbClr val="FFFFFF"/>
                </a:solidFill>
                <a:latin typeface="Segoe UI Light"/>
                <a:cs typeface="Segoe UI Light"/>
              </a:rPr>
              <a:t>API</a:t>
            </a:r>
            <a:endParaRPr sz="2200">
              <a:latin typeface="Segoe UI Light"/>
              <a:cs typeface="Segoe UI Light"/>
            </a:endParaRPr>
          </a:p>
          <a:p>
            <a:pPr marL="342264">
              <a:lnSpc>
                <a:spcPct val="110839"/>
              </a:lnSpc>
              <a:spcBef>
                <a:spcPts val="26634"/>
              </a:spcBef>
            </a:pP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Dev</a:t>
            </a:r>
            <a:r>
              <a:rPr sz="1400" spc="-4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ces    </a:t>
            </a:r>
            <a:r>
              <a:rPr sz="1400" spc="19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-4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400" spc="4" dirty="0">
                <a:solidFill>
                  <a:srgbClr val="FFFFFF"/>
                </a:solidFill>
                <a:latin typeface="Segoe UI"/>
                <a:cs typeface="Segoe UI"/>
              </a:rPr>
              <a:t>p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400" spc="-9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400" spc="4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ti</a:t>
            </a:r>
            <a:r>
              <a:rPr sz="1400" spc="4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ns  </a:t>
            </a:r>
            <a:r>
              <a:rPr sz="1400" spc="37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D</a:t>
            </a:r>
            <a:r>
              <a:rPr sz="1400" spc="4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shb</a:t>
            </a:r>
            <a:r>
              <a:rPr sz="1400" spc="-19" dirty="0">
                <a:solidFill>
                  <a:srgbClr val="FFFFFF"/>
                </a:solidFill>
                <a:latin typeface="Segoe UI"/>
                <a:cs typeface="Segoe UI"/>
              </a:rPr>
              <a:t>o</a:t>
            </a:r>
            <a:r>
              <a:rPr sz="1400" spc="-4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00" spc="-19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r>
              <a:rPr sz="1400" spc="0" dirty="0">
                <a:solidFill>
                  <a:srgbClr val="FFFFFF"/>
                </a:solidFill>
                <a:latin typeface="Segoe UI"/>
                <a:cs typeface="Segoe UI"/>
              </a:rPr>
              <a:t>ds</a:t>
            </a:r>
            <a:endParaRPr sz="14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408228" y="3171107"/>
            <a:ext cx="2992527" cy="1042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205"/>
              </a:lnSpc>
              <a:spcBef>
                <a:spcPts val="410"/>
              </a:spcBef>
            </a:pPr>
            <a:r>
              <a:rPr sz="8000" spc="0" dirty="0">
                <a:solidFill>
                  <a:srgbClr val="1F487C"/>
                </a:solidFill>
                <a:latin typeface="Segoe UI Light"/>
                <a:cs typeface="Segoe UI Light"/>
              </a:rPr>
              <a:t>DEMO</a:t>
            </a:r>
            <a:endParaRPr sz="8000">
              <a:latin typeface="Segoe UI Light"/>
              <a:cs typeface="Segoe U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8322" y="3171107"/>
            <a:ext cx="2326236" cy="10422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8205"/>
              </a:lnSpc>
              <a:spcBef>
                <a:spcPts val="410"/>
              </a:spcBef>
            </a:pPr>
            <a:r>
              <a:rPr sz="8000" spc="0" dirty="0">
                <a:solidFill>
                  <a:srgbClr val="1F487C"/>
                </a:solidFill>
                <a:latin typeface="Segoe UI Light"/>
                <a:cs typeface="Segoe UI Light"/>
              </a:rPr>
              <a:t>time!</a:t>
            </a:r>
            <a:endParaRPr sz="8000">
              <a:latin typeface="Segoe UI Light"/>
              <a:cs typeface="Segoe UI Light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675110" y="6636975"/>
            <a:ext cx="306606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00"/>
              </a:lnSpc>
              <a:spcBef>
                <a:spcPts val="100"/>
              </a:spcBef>
            </a:pPr>
            <a:r>
              <a:rPr sz="2700" spc="0" baseline="1392" dirty="0">
                <a:latin typeface="Segoe UI"/>
                <a:cs typeface="Segoe UI"/>
              </a:rPr>
              <a:t>17</a:t>
            </a:r>
            <a:endParaRPr sz="1800">
              <a:latin typeface="Segoe UI"/>
              <a:cs typeface="Segoe U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 txBox="1"/>
          <p:nvPr/>
        </p:nvSpPr>
        <p:spPr>
          <a:xfrm>
            <a:off x="6182699" y="1329952"/>
            <a:ext cx="1030865" cy="39912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449" spc="-5" dirty="0">
                <a:solidFill>
                  <a:srgbClr val="505050"/>
                </a:solidFill>
                <a:latin typeface="Segoe UI"/>
                <a:cs typeface="Segoe UI"/>
              </a:rPr>
              <a:t>CLOUD</a:t>
            </a:r>
            <a:endParaRPr sz="2449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5735" y="4420472"/>
            <a:ext cx="870825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Event</a:t>
            </a:r>
            <a:r>
              <a:rPr sz="1429" spc="-41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80" y="3814523"/>
            <a:ext cx="609707" cy="311009"/>
          </a:xfrm>
          <a:custGeom>
            <a:avLst/>
            <a:gdLst/>
            <a:ahLst/>
            <a:cxnLst/>
            <a:rect l="l" t="t" r="r" b="b"/>
            <a:pathLst>
              <a:path w="597535" h="304800">
                <a:moveTo>
                  <a:pt x="445007" y="0"/>
                </a:moveTo>
                <a:lnTo>
                  <a:pt x="445007" y="76200"/>
                </a:lnTo>
                <a:lnTo>
                  <a:pt x="0" y="76200"/>
                </a:lnTo>
                <a:lnTo>
                  <a:pt x="0" y="228600"/>
                </a:lnTo>
                <a:lnTo>
                  <a:pt x="445007" y="228600"/>
                </a:lnTo>
                <a:lnTo>
                  <a:pt x="445007" y="304800"/>
                </a:lnTo>
                <a:lnTo>
                  <a:pt x="597407" y="152400"/>
                </a:lnTo>
                <a:lnTo>
                  <a:pt x="44500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 txBox="1"/>
          <p:nvPr/>
        </p:nvSpPr>
        <p:spPr>
          <a:xfrm>
            <a:off x="6031860" y="4324968"/>
            <a:ext cx="450315" cy="46197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60908">
              <a:spcBef>
                <a:spcPts val="102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ADL</a:t>
            </a:r>
            <a:endParaRPr sz="1429">
              <a:latin typeface="Segoe UI"/>
              <a:cs typeface="Segoe UI"/>
            </a:endParaRPr>
          </a:p>
          <a:p>
            <a:pPr marL="12959">
              <a:spcBef>
                <a:spcPts val="5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Store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76932" y="3814523"/>
            <a:ext cx="693939" cy="294163"/>
          </a:xfrm>
          <a:custGeom>
            <a:avLst/>
            <a:gdLst/>
            <a:ahLst/>
            <a:cxnLst/>
            <a:rect l="l" t="t" r="r" b="b"/>
            <a:pathLst>
              <a:path w="680085" h="288289">
                <a:moveTo>
                  <a:pt x="535686" y="0"/>
                </a:moveTo>
                <a:lnTo>
                  <a:pt x="535686" y="72008"/>
                </a:lnTo>
                <a:lnTo>
                  <a:pt x="0" y="72008"/>
                </a:lnTo>
                <a:lnTo>
                  <a:pt x="0" y="216026"/>
                </a:lnTo>
                <a:lnTo>
                  <a:pt x="535686" y="216026"/>
                </a:lnTo>
                <a:lnTo>
                  <a:pt x="535686" y="288035"/>
                </a:lnTo>
                <a:lnTo>
                  <a:pt x="679703" y="144017"/>
                </a:lnTo>
                <a:lnTo>
                  <a:pt x="5356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7704956" y="3803638"/>
            <a:ext cx="1034105" cy="347293"/>
          </a:xfrm>
          <a:custGeom>
            <a:avLst/>
            <a:gdLst/>
            <a:ahLst/>
            <a:cxnLst/>
            <a:rect l="l" t="t" r="r" b="b"/>
            <a:pathLst>
              <a:path w="1013459" h="340360">
                <a:moveTo>
                  <a:pt x="843533" y="0"/>
                </a:moveTo>
                <a:lnTo>
                  <a:pt x="843533" y="84963"/>
                </a:lnTo>
                <a:lnTo>
                  <a:pt x="0" y="84963"/>
                </a:lnTo>
                <a:lnTo>
                  <a:pt x="0" y="254889"/>
                </a:lnTo>
                <a:lnTo>
                  <a:pt x="843533" y="254889"/>
                </a:lnTo>
                <a:lnTo>
                  <a:pt x="843533" y="339852"/>
                </a:lnTo>
                <a:lnTo>
                  <a:pt x="1013459" y="169926"/>
                </a:lnTo>
                <a:lnTo>
                  <a:pt x="84353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159595" y="1142776"/>
            <a:ext cx="2000176" cy="766882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>
              <a:spcBef>
                <a:spcPts val="102"/>
              </a:spcBef>
            </a:pPr>
            <a:r>
              <a:rPr sz="2449" spc="-5" dirty="0">
                <a:solidFill>
                  <a:srgbClr val="505050"/>
                </a:solidFill>
                <a:latin typeface="Segoe UI"/>
                <a:cs typeface="Segoe UI"/>
              </a:rPr>
              <a:t>CONSUMPTIO</a:t>
            </a:r>
            <a:endParaRPr sz="2449">
              <a:latin typeface="Segoe UI"/>
              <a:cs typeface="Segoe UI"/>
            </a:endParaRPr>
          </a:p>
          <a:p>
            <a:pPr>
              <a:spcBef>
                <a:spcPts val="5"/>
              </a:spcBef>
            </a:pPr>
            <a:r>
              <a:rPr sz="2449" dirty="0">
                <a:solidFill>
                  <a:srgbClr val="505050"/>
                </a:solidFill>
                <a:latin typeface="Segoe UI"/>
                <a:cs typeface="Segoe UI"/>
              </a:rPr>
              <a:t>N</a:t>
            </a:r>
            <a:endParaRPr sz="2449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434805" y="1712103"/>
            <a:ext cx="6652998" cy="371915"/>
          </a:xfrm>
          <a:custGeom>
            <a:avLst/>
            <a:gdLst/>
            <a:ahLst/>
            <a:cxnLst/>
            <a:rect l="l" t="t" r="r" b="b"/>
            <a:pathLst>
              <a:path w="6520180" h="364489">
                <a:moveTo>
                  <a:pt x="0" y="364236"/>
                </a:moveTo>
                <a:lnTo>
                  <a:pt x="6897" y="306671"/>
                </a:lnTo>
                <a:lnTo>
                  <a:pt x="26103" y="256678"/>
                </a:lnTo>
                <a:lnTo>
                  <a:pt x="55385" y="217255"/>
                </a:lnTo>
                <a:lnTo>
                  <a:pt x="92512" y="191402"/>
                </a:lnTo>
                <a:lnTo>
                  <a:pt x="135255" y="182117"/>
                </a:lnTo>
                <a:lnTo>
                  <a:pt x="3086481" y="182117"/>
                </a:lnTo>
                <a:lnTo>
                  <a:pt x="3129223" y="172833"/>
                </a:lnTo>
                <a:lnTo>
                  <a:pt x="3166350" y="146980"/>
                </a:lnTo>
                <a:lnTo>
                  <a:pt x="3195632" y="107557"/>
                </a:lnTo>
                <a:lnTo>
                  <a:pt x="3214838" y="57564"/>
                </a:lnTo>
                <a:lnTo>
                  <a:pt x="3221736" y="0"/>
                </a:lnTo>
                <a:lnTo>
                  <a:pt x="3228633" y="57564"/>
                </a:lnTo>
                <a:lnTo>
                  <a:pt x="3247839" y="107557"/>
                </a:lnTo>
                <a:lnTo>
                  <a:pt x="3277121" y="146980"/>
                </a:lnTo>
                <a:lnTo>
                  <a:pt x="3314248" y="172833"/>
                </a:lnTo>
                <a:lnTo>
                  <a:pt x="3356991" y="182117"/>
                </a:lnTo>
                <a:lnTo>
                  <a:pt x="6384417" y="182117"/>
                </a:lnTo>
                <a:lnTo>
                  <a:pt x="6427159" y="191402"/>
                </a:lnTo>
                <a:lnTo>
                  <a:pt x="6464286" y="217255"/>
                </a:lnTo>
                <a:lnTo>
                  <a:pt x="6493568" y="256678"/>
                </a:lnTo>
                <a:lnTo>
                  <a:pt x="6512774" y="306671"/>
                </a:lnTo>
                <a:lnTo>
                  <a:pt x="6519672" y="364236"/>
                </a:lnTo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10488487" y="1684113"/>
            <a:ext cx="1525887" cy="371915"/>
          </a:xfrm>
          <a:custGeom>
            <a:avLst/>
            <a:gdLst/>
            <a:ahLst/>
            <a:cxnLst/>
            <a:rect l="l" t="t" r="r" b="b"/>
            <a:pathLst>
              <a:path w="1495425" h="364489">
                <a:moveTo>
                  <a:pt x="0" y="364236"/>
                </a:moveTo>
                <a:lnTo>
                  <a:pt x="6897" y="306671"/>
                </a:lnTo>
                <a:lnTo>
                  <a:pt x="26103" y="256678"/>
                </a:lnTo>
                <a:lnTo>
                  <a:pt x="55385" y="217255"/>
                </a:lnTo>
                <a:lnTo>
                  <a:pt x="92512" y="191402"/>
                </a:lnTo>
                <a:lnTo>
                  <a:pt x="135254" y="182118"/>
                </a:lnTo>
                <a:lnTo>
                  <a:pt x="603503" y="182118"/>
                </a:lnTo>
                <a:lnTo>
                  <a:pt x="646246" y="172833"/>
                </a:lnTo>
                <a:lnTo>
                  <a:pt x="683373" y="146980"/>
                </a:lnTo>
                <a:lnTo>
                  <a:pt x="712655" y="107557"/>
                </a:lnTo>
                <a:lnTo>
                  <a:pt x="731861" y="57564"/>
                </a:lnTo>
                <a:lnTo>
                  <a:pt x="738759" y="0"/>
                </a:lnTo>
                <a:lnTo>
                  <a:pt x="745656" y="57564"/>
                </a:lnTo>
                <a:lnTo>
                  <a:pt x="764862" y="107557"/>
                </a:lnTo>
                <a:lnTo>
                  <a:pt x="794144" y="146980"/>
                </a:lnTo>
                <a:lnTo>
                  <a:pt x="831271" y="172833"/>
                </a:lnTo>
                <a:lnTo>
                  <a:pt x="874014" y="182118"/>
                </a:lnTo>
                <a:lnTo>
                  <a:pt x="1359789" y="182118"/>
                </a:lnTo>
                <a:lnTo>
                  <a:pt x="1402531" y="191402"/>
                </a:lnTo>
                <a:lnTo>
                  <a:pt x="1439658" y="217255"/>
                </a:lnTo>
                <a:lnTo>
                  <a:pt x="1468940" y="256678"/>
                </a:lnTo>
                <a:lnTo>
                  <a:pt x="1488146" y="306671"/>
                </a:lnTo>
                <a:lnTo>
                  <a:pt x="1495044" y="364236"/>
                </a:lnTo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6621092" y="4682239"/>
            <a:ext cx="345349" cy="583142"/>
          </a:xfrm>
          <a:custGeom>
            <a:avLst/>
            <a:gdLst/>
            <a:ahLst/>
            <a:cxnLst/>
            <a:rect l="l" t="t" r="r" b="b"/>
            <a:pathLst>
              <a:path w="338454" h="571500">
                <a:moveTo>
                  <a:pt x="338327" y="402336"/>
                </a:moveTo>
                <a:lnTo>
                  <a:pt x="0" y="402336"/>
                </a:lnTo>
                <a:lnTo>
                  <a:pt x="169163" y="571500"/>
                </a:lnTo>
                <a:lnTo>
                  <a:pt x="338327" y="402336"/>
                </a:lnTo>
                <a:close/>
              </a:path>
              <a:path w="338454" h="571500">
                <a:moveTo>
                  <a:pt x="253746" y="0"/>
                </a:moveTo>
                <a:lnTo>
                  <a:pt x="84581" y="0"/>
                </a:lnTo>
                <a:lnTo>
                  <a:pt x="84581" y="402336"/>
                </a:lnTo>
                <a:lnTo>
                  <a:pt x="253746" y="402336"/>
                </a:lnTo>
                <a:lnTo>
                  <a:pt x="25374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10056184" y="3784977"/>
            <a:ext cx="465217" cy="441892"/>
          </a:xfrm>
          <a:custGeom>
            <a:avLst/>
            <a:gdLst/>
            <a:ahLst/>
            <a:cxnLst/>
            <a:rect l="l" t="t" r="r" b="b"/>
            <a:pathLst>
              <a:path w="455929" h="433070">
                <a:moveTo>
                  <a:pt x="239268" y="0"/>
                </a:moveTo>
                <a:lnTo>
                  <a:pt x="239268" y="108203"/>
                </a:lnTo>
                <a:lnTo>
                  <a:pt x="0" y="108203"/>
                </a:lnTo>
                <a:lnTo>
                  <a:pt x="0" y="324611"/>
                </a:lnTo>
                <a:lnTo>
                  <a:pt x="239268" y="324611"/>
                </a:lnTo>
                <a:lnTo>
                  <a:pt x="239268" y="432815"/>
                </a:lnTo>
                <a:lnTo>
                  <a:pt x="455675" y="216407"/>
                </a:lnTo>
                <a:lnTo>
                  <a:pt x="23926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1036927" y="3904716"/>
            <a:ext cx="368675" cy="371915"/>
          </a:xfrm>
          <a:custGeom>
            <a:avLst/>
            <a:gdLst/>
            <a:ahLst/>
            <a:cxnLst/>
            <a:rect l="l" t="t" r="r" b="b"/>
            <a:pathLst>
              <a:path w="361315" h="364489">
                <a:moveTo>
                  <a:pt x="0" y="135128"/>
                </a:moveTo>
                <a:lnTo>
                  <a:pt x="0" y="293116"/>
                </a:lnTo>
                <a:lnTo>
                  <a:pt x="14191" y="320784"/>
                </a:lnTo>
                <a:lnTo>
                  <a:pt x="52892" y="343392"/>
                </a:lnTo>
                <a:lnTo>
                  <a:pt x="110295" y="358642"/>
                </a:lnTo>
                <a:lnTo>
                  <a:pt x="180594" y="364236"/>
                </a:lnTo>
                <a:lnTo>
                  <a:pt x="250870" y="358642"/>
                </a:lnTo>
                <a:lnTo>
                  <a:pt x="308276" y="343392"/>
                </a:lnTo>
                <a:lnTo>
                  <a:pt x="346989" y="320784"/>
                </a:lnTo>
                <a:lnTo>
                  <a:pt x="361188" y="293116"/>
                </a:lnTo>
                <a:lnTo>
                  <a:pt x="361188" y="180340"/>
                </a:lnTo>
                <a:lnTo>
                  <a:pt x="180594" y="180340"/>
                </a:lnTo>
                <a:lnTo>
                  <a:pt x="125890" y="177355"/>
                </a:lnTo>
                <a:lnTo>
                  <a:pt x="76977" y="168941"/>
                </a:lnTo>
                <a:lnTo>
                  <a:pt x="35947" y="155908"/>
                </a:lnTo>
                <a:lnTo>
                  <a:pt x="4889" y="139065"/>
                </a:lnTo>
                <a:lnTo>
                  <a:pt x="0" y="135128"/>
                </a:lnTo>
                <a:close/>
              </a:path>
              <a:path w="361315" h="364489">
                <a:moveTo>
                  <a:pt x="361188" y="135128"/>
                </a:moveTo>
                <a:lnTo>
                  <a:pt x="325262" y="155908"/>
                </a:lnTo>
                <a:lnTo>
                  <a:pt x="284213" y="168941"/>
                </a:lnTo>
                <a:lnTo>
                  <a:pt x="235296" y="177355"/>
                </a:lnTo>
                <a:lnTo>
                  <a:pt x="180594" y="180340"/>
                </a:lnTo>
                <a:lnTo>
                  <a:pt x="361188" y="180340"/>
                </a:lnTo>
                <a:lnTo>
                  <a:pt x="361188" y="135128"/>
                </a:lnTo>
                <a:close/>
              </a:path>
              <a:path w="361315" h="364489">
                <a:moveTo>
                  <a:pt x="180289" y="0"/>
                </a:moveTo>
                <a:lnTo>
                  <a:pt x="123305" y="4006"/>
                </a:lnTo>
                <a:lnTo>
                  <a:pt x="73814" y="15162"/>
                </a:lnTo>
                <a:lnTo>
                  <a:pt x="34786" y="32177"/>
                </a:lnTo>
                <a:lnTo>
                  <a:pt x="0" y="78612"/>
                </a:lnTo>
                <a:lnTo>
                  <a:pt x="9191" y="103480"/>
                </a:lnTo>
                <a:lnTo>
                  <a:pt x="34786" y="125092"/>
                </a:lnTo>
                <a:lnTo>
                  <a:pt x="73814" y="142145"/>
                </a:lnTo>
                <a:lnTo>
                  <a:pt x="123305" y="153333"/>
                </a:lnTo>
                <a:lnTo>
                  <a:pt x="180289" y="157353"/>
                </a:lnTo>
                <a:lnTo>
                  <a:pt x="237290" y="153333"/>
                </a:lnTo>
                <a:lnTo>
                  <a:pt x="286777" y="142145"/>
                </a:lnTo>
                <a:lnTo>
                  <a:pt x="325790" y="125092"/>
                </a:lnTo>
                <a:lnTo>
                  <a:pt x="351368" y="103480"/>
                </a:lnTo>
                <a:lnTo>
                  <a:pt x="360553" y="78612"/>
                </a:lnTo>
                <a:lnTo>
                  <a:pt x="351368" y="53758"/>
                </a:lnTo>
                <a:lnTo>
                  <a:pt x="325790" y="32177"/>
                </a:lnTo>
                <a:lnTo>
                  <a:pt x="286777" y="15162"/>
                </a:lnTo>
                <a:lnTo>
                  <a:pt x="237290" y="4006"/>
                </a:lnTo>
                <a:lnTo>
                  <a:pt x="180289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 txBox="1"/>
          <p:nvPr/>
        </p:nvSpPr>
        <p:spPr>
          <a:xfrm>
            <a:off x="4249390" y="4440430"/>
            <a:ext cx="846850" cy="227092"/>
          </a:xfrm>
          <a:prstGeom prst="rect">
            <a:avLst/>
          </a:prstGeom>
        </p:spPr>
        <p:txBody>
          <a:bodyPr vert="horz" wrap="square" lIns="0" tIns="14901" rIns="0" bIns="0" rtlCol="0">
            <a:spAutoFit/>
          </a:bodyPr>
          <a:lstStyle/>
          <a:p>
            <a:pPr marL="12959">
              <a:spcBef>
                <a:spcPts val="116"/>
              </a:spcBef>
            </a:pPr>
            <a:r>
              <a:rPr sz="1378" spc="5" dirty="0">
                <a:latin typeface="Segoe UI"/>
                <a:cs typeface="Segoe UI"/>
              </a:rPr>
              <a:t>HDI</a:t>
            </a:r>
            <a:r>
              <a:rPr sz="1378" spc="-51" dirty="0">
                <a:latin typeface="Segoe UI"/>
                <a:cs typeface="Segoe UI"/>
              </a:rPr>
              <a:t> </a:t>
            </a:r>
            <a:r>
              <a:rPr sz="1378" dirty="0">
                <a:latin typeface="Segoe UI"/>
                <a:cs typeface="Segoe UI"/>
              </a:rPr>
              <a:t>Storm</a:t>
            </a:r>
            <a:endParaRPr sz="1378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26957" y="4669797"/>
            <a:ext cx="347293" cy="583142"/>
          </a:xfrm>
          <a:custGeom>
            <a:avLst/>
            <a:gdLst/>
            <a:ahLst/>
            <a:cxnLst/>
            <a:rect l="l" t="t" r="r" b="b"/>
            <a:pathLst>
              <a:path w="340359" h="571500">
                <a:moveTo>
                  <a:pt x="254889" y="169925"/>
                </a:moveTo>
                <a:lnTo>
                  <a:pt x="84963" y="169925"/>
                </a:lnTo>
                <a:lnTo>
                  <a:pt x="84963" y="571500"/>
                </a:lnTo>
                <a:lnTo>
                  <a:pt x="254889" y="571500"/>
                </a:lnTo>
                <a:lnTo>
                  <a:pt x="254889" y="169925"/>
                </a:lnTo>
                <a:close/>
              </a:path>
              <a:path w="340359" h="571500">
                <a:moveTo>
                  <a:pt x="169925" y="0"/>
                </a:moveTo>
                <a:lnTo>
                  <a:pt x="0" y="169925"/>
                </a:lnTo>
                <a:lnTo>
                  <a:pt x="339851" y="169925"/>
                </a:lnTo>
                <a:lnTo>
                  <a:pt x="16992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3402150" y="3859619"/>
            <a:ext cx="662838" cy="248807"/>
          </a:xfrm>
          <a:custGeom>
            <a:avLst/>
            <a:gdLst/>
            <a:ahLst/>
            <a:cxnLst/>
            <a:rect l="l" t="t" r="r" b="b"/>
            <a:pathLst>
              <a:path w="649604" h="243839">
                <a:moveTo>
                  <a:pt x="527303" y="0"/>
                </a:moveTo>
                <a:lnTo>
                  <a:pt x="527303" y="60959"/>
                </a:lnTo>
                <a:lnTo>
                  <a:pt x="0" y="60959"/>
                </a:lnTo>
                <a:lnTo>
                  <a:pt x="0" y="182879"/>
                </a:lnTo>
                <a:lnTo>
                  <a:pt x="527303" y="182879"/>
                </a:lnTo>
                <a:lnTo>
                  <a:pt x="527303" y="243839"/>
                </a:lnTo>
                <a:lnTo>
                  <a:pt x="649224" y="121919"/>
                </a:lnTo>
                <a:lnTo>
                  <a:pt x="52730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6490468" y="3459974"/>
            <a:ext cx="761971" cy="7635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481595" y="458479"/>
            <a:ext cx="932689" cy="4586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1493203" y="717689"/>
            <a:ext cx="162812" cy="26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1687065" y="458479"/>
            <a:ext cx="4248252" cy="5942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2683719" y="3718111"/>
            <a:ext cx="457183" cy="71221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4355392" y="3746101"/>
            <a:ext cx="595581" cy="5955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 txBox="1"/>
          <p:nvPr/>
        </p:nvSpPr>
        <p:spPr>
          <a:xfrm>
            <a:off x="9218146" y="4366953"/>
            <a:ext cx="478824" cy="227092"/>
          </a:xfrm>
          <a:prstGeom prst="rect">
            <a:avLst/>
          </a:prstGeom>
        </p:spPr>
        <p:txBody>
          <a:bodyPr vert="horz" wrap="square" lIns="0" tIns="14901" rIns="0" bIns="0" rtlCol="0">
            <a:spAutoFit/>
          </a:bodyPr>
          <a:lstStyle/>
          <a:p>
            <a:pPr marL="12959">
              <a:spcBef>
                <a:spcPts val="116"/>
              </a:spcBef>
            </a:pPr>
            <a:r>
              <a:rPr sz="1378" spc="5" dirty="0">
                <a:latin typeface="Segoe UI"/>
                <a:cs typeface="Segoe UI"/>
              </a:rPr>
              <a:t>HDI</a:t>
            </a:r>
            <a:r>
              <a:rPr sz="1378" spc="-71" dirty="0">
                <a:latin typeface="Segoe UI"/>
                <a:cs typeface="Segoe UI"/>
              </a:rPr>
              <a:t> </a:t>
            </a:r>
            <a:r>
              <a:rPr sz="1378" spc="5" dirty="0">
                <a:latin typeface="Segoe UI"/>
                <a:cs typeface="Segoe UI"/>
              </a:rPr>
              <a:t>R</a:t>
            </a:r>
            <a:endParaRPr sz="1378"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38708" y="3673015"/>
            <a:ext cx="595582" cy="5955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9120047" y="4718004"/>
            <a:ext cx="570700" cy="5287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10903937" y="3803638"/>
            <a:ext cx="592861" cy="592861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88549" y="0"/>
                </a:moveTo>
                <a:lnTo>
                  <a:pt x="241830" y="3546"/>
                </a:lnTo>
                <a:lnTo>
                  <a:pt x="197220" y="14747"/>
                </a:lnTo>
                <a:lnTo>
                  <a:pt x="155157" y="34450"/>
                </a:lnTo>
                <a:lnTo>
                  <a:pt x="116083" y="63500"/>
                </a:lnTo>
                <a:lnTo>
                  <a:pt x="80962" y="94521"/>
                </a:lnTo>
                <a:lnTo>
                  <a:pt x="51968" y="129872"/>
                </a:lnTo>
                <a:lnTo>
                  <a:pt x="29237" y="168708"/>
                </a:lnTo>
                <a:lnTo>
                  <a:pt x="12908" y="210186"/>
                </a:lnTo>
                <a:lnTo>
                  <a:pt x="3116" y="253460"/>
                </a:lnTo>
                <a:lnTo>
                  <a:pt x="0" y="297686"/>
                </a:lnTo>
                <a:lnTo>
                  <a:pt x="3695" y="342021"/>
                </a:lnTo>
                <a:lnTo>
                  <a:pt x="14340" y="385620"/>
                </a:lnTo>
                <a:lnTo>
                  <a:pt x="32072" y="427639"/>
                </a:lnTo>
                <a:lnTo>
                  <a:pt x="57028" y="467233"/>
                </a:lnTo>
                <a:lnTo>
                  <a:pt x="95505" y="508629"/>
                </a:lnTo>
                <a:lnTo>
                  <a:pt x="139200" y="540456"/>
                </a:lnTo>
                <a:lnTo>
                  <a:pt x="186808" y="562924"/>
                </a:lnTo>
                <a:lnTo>
                  <a:pt x="237026" y="576249"/>
                </a:lnTo>
                <a:lnTo>
                  <a:pt x="288549" y="580644"/>
                </a:lnTo>
                <a:lnTo>
                  <a:pt x="336035" y="577812"/>
                </a:lnTo>
                <a:lnTo>
                  <a:pt x="382211" y="568182"/>
                </a:lnTo>
                <a:lnTo>
                  <a:pt x="425816" y="550050"/>
                </a:lnTo>
                <a:lnTo>
                  <a:pt x="433857" y="544322"/>
                </a:lnTo>
                <a:lnTo>
                  <a:pt x="288549" y="544322"/>
                </a:lnTo>
                <a:lnTo>
                  <a:pt x="247115" y="540847"/>
                </a:lnTo>
                <a:lnTo>
                  <a:pt x="205681" y="530145"/>
                </a:lnTo>
                <a:lnTo>
                  <a:pt x="165962" y="511800"/>
                </a:lnTo>
                <a:lnTo>
                  <a:pt x="129672" y="485394"/>
                </a:lnTo>
                <a:lnTo>
                  <a:pt x="127955" y="461940"/>
                </a:lnTo>
                <a:lnTo>
                  <a:pt x="129553" y="435483"/>
                </a:lnTo>
                <a:lnTo>
                  <a:pt x="84206" y="435483"/>
                </a:lnTo>
                <a:lnTo>
                  <a:pt x="58065" y="390045"/>
                </a:lnTo>
                <a:lnTo>
                  <a:pt x="42888" y="341220"/>
                </a:lnTo>
                <a:lnTo>
                  <a:pt x="38295" y="290893"/>
                </a:lnTo>
                <a:lnTo>
                  <a:pt x="43904" y="240947"/>
                </a:lnTo>
                <a:lnTo>
                  <a:pt x="59335" y="193265"/>
                </a:lnTo>
                <a:lnTo>
                  <a:pt x="84206" y="149733"/>
                </a:lnTo>
                <a:lnTo>
                  <a:pt x="105357" y="149733"/>
                </a:lnTo>
                <a:lnTo>
                  <a:pt x="104651" y="133631"/>
                </a:lnTo>
                <a:lnTo>
                  <a:pt x="106939" y="113411"/>
                </a:lnTo>
                <a:lnTo>
                  <a:pt x="115652" y="107340"/>
                </a:lnTo>
                <a:lnTo>
                  <a:pt x="122258" y="102092"/>
                </a:lnTo>
                <a:lnTo>
                  <a:pt x="128031" y="96819"/>
                </a:lnTo>
                <a:lnTo>
                  <a:pt x="134244" y="90678"/>
                </a:lnTo>
                <a:lnTo>
                  <a:pt x="144507" y="84538"/>
                </a:lnTo>
                <a:lnTo>
                  <a:pt x="155199" y="78803"/>
                </a:lnTo>
                <a:lnTo>
                  <a:pt x="166748" y="72211"/>
                </a:lnTo>
                <a:lnTo>
                  <a:pt x="179583" y="63500"/>
                </a:lnTo>
                <a:lnTo>
                  <a:pt x="227346" y="63500"/>
                </a:lnTo>
                <a:lnTo>
                  <a:pt x="272733" y="40909"/>
                </a:lnTo>
                <a:lnTo>
                  <a:pt x="434277" y="40767"/>
                </a:lnTo>
                <a:lnTo>
                  <a:pt x="416215" y="30035"/>
                </a:lnTo>
                <a:lnTo>
                  <a:pt x="374791" y="13429"/>
                </a:lnTo>
                <a:lnTo>
                  <a:pt x="331857" y="3377"/>
                </a:lnTo>
                <a:lnTo>
                  <a:pt x="288549" y="0"/>
                </a:lnTo>
                <a:close/>
              </a:path>
              <a:path w="581025" h="581025">
                <a:moveTo>
                  <a:pt x="523670" y="462661"/>
                </a:moveTo>
                <a:lnTo>
                  <a:pt x="365765" y="462661"/>
                </a:lnTo>
                <a:lnTo>
                  <a:pt x="395435" y="467947"/>
                </a:lnTo>
                <a:lnTo>
                  <a:pt x="422534" y="470662"/>
                </a:lnTo>
                <a:lnTo>
                  <a:pt x="446203" y="471662"/>
                </a:lnTo>
                <a:lnTo>
                  <a:pt x="465587" y="471805"/>
                </a:lnTo>
                <a:lnTo>
                  <a:pt x="460161" y="477873"/>
                </a:lnTo>
                <a:lnTo>
                  <a:pt x="407331" y="515604"/>
                </a:lnTo>
                <a:lnTo>
                  <a:pt x="369146" y="531272"/>
                </a:lnTo>
                <a:lnTo>
                  <a:pt x="329270" y="540988"/>
                </a:lnTo>
                <a:lnTo>
                  <a:pt x="288549" y="544322"/>
                </a:lnTo>
                <a:lnTo>
                  <a:pt x="433857" y="544322"/>
                </a:lnTo>
                <a:lnTo>
                  <a:pt x="465587" y="521716"/>
                </a:lnTo>
                <a:lnTo>
                  <a:pt x="500703" y="490694"/>
                </a:lnTo>
                <a:lnTo>
                  <a:pt x="523670" y="462661"/>
                </a:lnTo>
                <a:close/>
              </a:path>
              <a:path w="581025" h="581025">
                <a:moveTo>
                  <a:pt x="261523" y="367411"/>
                </a:moveTo>
                <a:lnTo>
                  <a:pt x="179583" y="367411"/>
                </a:lnTo>
                <a:lnTo>
                  <a:pt x="183778" y="370838"/>
                </a:lnTo>
                <a:lnTo>
                  <a:pt x="189235" y="374253"/>
                </a:lnTo>
                <a:lnTo>
                  <a:pt x="195549" y="377644"/>
                </a:lnTo>
                <a:lnTo>
                  <a:pt x="202316" y="381000"/>
                </a:lnTo>
                <a:lnTo>
                  <a:pt x="240304" y="407114"/>
                </a:lnTo>
                <a:lnTo>
                  <a:pt x="257840" y="418058"/>
                </a:lnTo>
                <a:lnTo>
                  <a:pt x="274960" y="426466"/>
                </a:lnTo>
                <a:lnTo>
                  <a:pt x="275815" y="436586"/>
                </a:lnTo>
                <a:lnTo>
                  <a:pt x="302435" y="476234"/>
                </a:lnTo>
                <a:lnTo>
                  <a:pt x="321442" y="482568"/>
                </a:lnTo>
                <a:lnTo>
                  <a:pt x="342162" y="481234"/>
                </a:lnTo>
                <a:lnTo>
                  <a:pt x="361193" y="471805"/>
                </a:lnTo>
                <a:lnTo>
                  <a:pt x="361193" y="467233"/>
                </a:lnTo>
                <a:lnTo>
                  <a:pt x="365765" y="462661"/>
                </a:lnTo>
                <a:lnTo>
                  <a:pt x="523670" y="462661"/>
                </a:lnTo>
                <a:lnTo>
                  <a:pt x="529665" y="455343"/>
                </a:lnTo>
                <a:lnTo>
                  <a:pt x="540263" y="437165"/>
                </a:lnTo>
                <a:lnTo>
                  <a:pt x="455395" y="437165"/>
                </a:lnTo>
                <a:lnTo>
                  <a:pt x="418934" y="435411"/>
                </a:lnTo>
                <a:lnTo>
                  <a:pt x="374782" y="426466"/>
                </a:lnTo>
                <a:lnTo>
                  <a:pt x="374782" y="421894"/>
                </a:lnTo>
                <a:lnTo>
                  <a:pt x="370337" y="412750"/>
                </a:lnTo>
                <a:lnTo>
                  <a:pt x="365765" y="403733"/>
                </a:lnTo>
                <a:lnTo>
                  <a:pt x="352644" y="392662"/>
                </a:lnTo>
                <a:lnTo>
                  <a:pt x="345474" y="390144"/>
                </a:lnTo>
                <a:lnTo>
                  <a:pt x="302138" y="390144"/>
                </a:lnTo>
                <a:lnTo>
                  <a:pt x="282518" y="379862"/>
                </a:lnTo>
                <a:lnTo>
                  <a:pt x="264149" y="369141"/>
                </a:lnTo>
                <a:lnTo>
                  <a:pt x="261523" y="367411"/>
                </a:lnTo>
                <a:close/>
              </a:path>
              <a:path w="581025" h="581025">
                <a:moveTo>
                  <a:pt x="518150" y="344805"/>
                </a:moveTo>
                <a:lnTo>
                  <a:pt x="479303" y="344805"/>
                </a:lnTo>
                <a:lnTo>
                  <a:pt x="495352" y="354855"/>
                </a:lnTo>
                <a:lnTo>
                  <a:pt x="520736" y="371576"/>
                </a:lnTo>
                <a:lnTo>
                  <a:pt x="529214" y="376555"/>
                </a:lnTo>
                <a:lnTo>
                  <a:pt x="524947" y="390155"/>
                </a:lnTo>
                <a:lnTo>
                  <a:pt x="518990" y="403733"/>
                </a:lnTo>
                <a:lnTo>
                  <a:pt x="511318" y="417310"/>
                </a:lnTo>
                <a:lnTo>
                  <a:pt x="501909" y="430911"/>
                </a:lnTo>
                <a:lnTo>
                  <a:pt x="483331" y="434681"/>
                </a:lnTo>
                <a:lnTo>
                  <a:pt x="455395" y="437165"/>
                </a:lnTo>
                <a:lnTo>
                  <a:pt x="540263" y="437165"/>
                </a:lnTo>
                <a:lnTo>
                  <a:pt x="552308" y="416507"/>
                </a:lnTo>
                <a:lnTo>
                  <a:pt x="568469" y="375029"/>
                </a:lnTo>
                <a:lnTo>
                  <a:pt x="572126" y="358394"/>
                </a:lnTo>
                <a:lnTo>
                  <a:pt x="533786" y="358394"/>
                </a:lnTo>
                <a:lnTo>
                  <a:pt x="526092" y="351414"/>
                </a:lnTo>
                <a:lnTo>
                  <a:pt x="518150" y="344805"/>
                </a:lnTo>
                <a:close/>
              </a:path>
              <a:path w="581025" h="581025">
                <a:moveTo>
                  <a:pt x="105357" y="149733"/>
                </a:moveTo>
                <a:lnTo>
                  <a:pt x="84206" y="149733"/>
                </a:lnTo>
                <a:lnTo>
                  <a:pt x="81205" y="169116"/>
                </a:lnTo>
                <a:lnTo>
                  <a:pt x="80433" y="189313"/>
                </a:lnTo>
                <a:lnTo>
                  <a:pt x="80359" y="193265"/>
                </a:lnTo>
                <a:lnTo>
                  <a:pt x="83634" y="219884"/>
                </a:lnTo>
                <a:lnTo>
                  <a:pt x="93350" y="249555"/>
                </a:lnTo>
                <a:lnTo>
                  <a:pt x="83134" y="271992"/>
                </a:lnTo>
                <a:lnTo>
                  <a:pt x="79729" y="296560"/>
                </a:lnTo>
                <a:lnTo>
                  <a:pt x="83134" y="320295"/>
                </a:lnTo>
                <a:lnTo>
                  <a:pt x="93350" y="340233"/>
                </a:lnTo>
                <a:lnTo>
                  <a:pt x="102367" y="349250"/>
                </a:lnTo>
                <a:lnTo>
                  <a:pt x="96368" y="370421"/>
                </a:lnTo>
                <a:lnTo>
                  <a:pt x="91575" y="392662"/>
                </a:lnTo>
                <a:lnTo>
                  <a:pt x="87704" y="414383"/>
                </a:lnTo>
                <a:lnTo>
                  <a:pt x="84206" y="435483"/>
                </a:lnTo>
                <a:lnTo>
                  <a:pt x="129553" y="435483"/>
                </a:lnTo>
                <a:lnTo>
                  <a:pt x="129656" y="433784"/>
                </a:lnTo>
                <a:lnTo>
                  <a:pt x="134762" y="403080"/>
                </a:lnTo>
                <a:lnTo>
                  <a:pt x="143261" y="371983"/>
                </a:lnTo>
                <a:lnTo>
                  <a:pt x="152758" y="371911"/>
                </a:lnTo>
                <a:lnTo>
                  <a:pt x="161422" y="371411"/>
                </a:lnTo>
                <a:lnTo>
                  <a:pt x="170085" y="370054"/>
                </a:lnTo>
                <a:lnTo>
                  <a:pt x="179583" y="367411"/>
                </a:lnTo>
                <a:lnTo>
                  <a:pt x="261523" y="367411"/>
                </a:lnTo>
                <a:lnTo>
                  <a:pt x="246613" y="357586"/>
                </a:lnTo>
                <a:lnTo>
                  <a:pt x="229494" y="344805"/>
                </a:lnTo>
                <a:lnTo>
                  <a:pt x="225049" y="340233"/>
                </a:lnTo>
                <a:lnTo>
                  <a:pt x="215905" y="331089"/>
                </a:lnTo>
                <a:lnTo>
                  <a:pt x="223548" y="313346"/>
                </a:lnTo>
                <a:lnTo>
                  <a:pt x="226096" y="294306"/>
                </a:lnTo>
                <a:lnTo>
                  <a:pt x="223548" y="274385"/>
                </a:lnTo>
                <a:lnTo>
                  <a:pt x="215905" y="254000"/>
                </a:lnTo>
                <a:lnTo>
                  <a:pt x="220477" y="254000"/>
                </a:lnTo>
                <a:lnTo>
                  <a:pt x="225049" y="249555"/>
                </a:lnTo>
                <a:lnTo>
                  <a:pt x="225049" y="244983"/>
                </a:lnTo>
                <a:lnTo>
                  <a:pt x="242668" y="228790"/>
                </a:lnTo>
                <a:lnTo>
                  <a:pt x="250837" y="222250"/>
                </a:lnTo>
                <a:lnTo>
                  <a:pt x="125100" y="222250"/>
                </a:lnTo>
                <a:lnTo>
                  <a:pt x="112029" y="189313"/>
                </a:lnTo>
                <a:lnTo>
                  <a:pt x="105780" y="159353"/>
                </a:lnTo>
                <a:lnTo>
                  <a:pt x="105357" y="149733"/>
                </a:lnTo>
                <a:close/>
              </a:path>
              <a:path w="581025" h="581025">
                <a:moveTo>
                  <a:pt x="317830" y="385855"/>
                </a:moveTo>
                <a:lnTo>
                  <a:pt x="302138" y="390144"/>
                </a:lnTo>
                <a:lnTo>
                  <a:pt x="345474" y="390144"/>
                </a:lnTo>
                <a:lnTo>
                  <a:pt x="335666" y="386699"/>
                </a:lnTo>
                <a:lnTo>
                  <a:pt x="317830" y="385855"/>
                </a:lnTo>
                <a:close/>
              </a:path>
              <a:path w="581025" h="581025">
                <a:moveTo>
                  <a:pt x="529060" y="131572"/>
                </a:moveTo>
                <a:lnTo>
                  <a:pt x="488320" y="131572"/>
                </a:lnTo>
                <a:lnTo>
                  <a:pt x="488320" y="136144"/>
                </a:lnTo>
                <a:lnTo>
                  <a:pt x="492892" y="136144"/>
                </a:lnTo>
                <a:lnTo>
                  <a:pt x="518054" y="177948"/>
                </a:lnTo>
                <a:lnTo>
                  <a:pt x="534078" y="221526"/>
                </a:lnTo>
                <a:lnTo>
                  <a:pt x="541611" y="266427"/>
                </a:lnTo>
                <a:lnTo>
                  <a:pt x="541298" y="312200"/>
                </a:lnTo>
                <a:lnTo>
                  <a:pt x="533786" y="358394"/>
                </a:lnTo>
                <a:lnTo>
                  <a:pt x="572126" y="358394"/>
                </a:lnTo>
                <a:lnTo>
                  <a:pt x="577982" y="331755"/>
                </a:lnTo>
                <a:lnTo>
                  <a:pt x="580682" y="287529"/>
                </a:lnTo>
                <a:lnTo>
                  <a:pt x="576406" y="243194"/>
                </a:lnTo>
                <a:lnTo>
                  <a:pt x="564988" y="199595"/>
                </a:lnTo>
                <a:lnTo>
                  <a:pt x="546264" y="157576"/>
                </a:lnTo>
                <a:lnTo>
                  <a:pt x="529060" y="131572"/>
                </a:lnTo>
                <a:close/>
              </a:path>
              <a:path w="581025" h="581025">
                <a:moveTo>
                  <a:pt x="343460" y="190500"/>
                </a:moveTo>
                <a:lnTo>
                  <a:pt x="293121" y="190500"/>
                </a:lnTo>
                <a:lnTo>
                  <a:pt x="317647" y="210903"/>
                </a:lnTo>
                <a:lnTo>
                  <a:pt x="368416" y="251757"/>
                </a:lnTo>
                <a:lnTo>
                  <a:pt x="392943" y="272161"/>
                </a:lnTo>
                <a:lnTo>
                  <a:pt x="388585" y="289119"/>
                </a:lnTo>
                <a:lnTo>
                  <a:pt x="388466" y="305625"/>
                </a:lnTo>
                <a:lnTo>
                  <a:pt x="391728" y="321274"/>
                </a:lnTo>
                <a:lnTo>
                  <a:pt x="397515" y="335661"/>
                </a:lnTo>
                <a:lnTo>
                  <a:pt x="414044" y="349216"/>
                </a:lnTo>
                <a:lnTo>
                  <a:pt x="434408" y="355520"/>
                </a:lnTo>
                <a:lnTo>
                  <a:pt x="455629" y="354181"/>
                </a:lnTo>
                <a:lnTo>
                  <a:pt x="474731" y="344805"/>
                </a:lnTo>
                <a:lnTo>
                  <a:pt x="518150" y="344805"/>
                </a:lnTo>
                <a:lnTo>
                  <a:pt x="516720" y="343614"/>
                </a:lnTo>
                <a:lnTo>
                  <a:pt x="505657" y="334123"/>
                </a:lnTo>
                <a:lnTo>
                  <a:pt x="492892" y="322072"/>
                </a:lnTo>
                <a:lnTo>
                  <a:pt x="494608" y="310451"/>
                </a:lnTo>
                <a:lnTo>
                  <a:pt x="492907" y="297116"/>
                </a:lnTo>
                <a:lnTo>
                  <a:pt x="487802" y="283781"/>
                </a:lnTo>
                <a:lnTo>
                  <a:pt x="479303" y="272161"/>
                </a:lnTo>
                <a:lnTo>
                  <a:pt x="467690" y="258572"/>
                </a:lnTo>
                <a:lnTo>
                  <a:pt x="411104" y="258572"/>
                </a:lnTo>
                <a:lnTo>
                  <a:pt x="392629" y="238168"/>
                </a:lnTo>
                <a:lnTo>
                  <a:pt x="371921" y="217678"/>
                </a:lnTo>
                <a:lnTo>
                  <a:pt x="350489" y="197314"/>
                </a:lnTo>
                <a:lnTo>
                  <a:pt x="343460" y="190500"/>
                </a:lnTo>
                <a:close/>
              </a:path>
              <a:path w="581025" h="581025">
                <a:moveTo>
                  <a:pt x="448584" y="250078"/>
                </a:moveTo>
                <a:lnTo>
                  <a:pt x="429421" y="251140"/>
                </a:lnTo>
                <a:lnTo>
                  <a:pt x="411104" y="258572"/>
                </a:lnTo>
                <a:lnTo>
                  <a:pt x="467690" y="258572"/>
                </a:lnTo>
                <a:lnTo>
                  <a:pt x="466057" y="256661"/>
                </a:lnTo>
                <a:lnTo>
                  <a:pt x="448584" y="250078"/>
                </a:lnTo>
                <a:close/>
              </a:path>
              <a:path w="581025" h="581025">
                <a:moveTo>
                  <a:pt x="227346" y="63500"/>
                </a:moveTo>
                <a:lnTo>
                  <a:pt x="179583" y="63500"/>
                </a:lnTo>
                <a:lnTo>
                  <a:pt x="194059" y="86528"/>
                </a:lnTo>
                <a:lnTo>
                  <a:pt x="210237" y="108283"/>
                </a:lnTo>
                <a:lnTo>
                  <a:pt x="228107" y="129204"/>
                </a:lnTo>
                <a:lnTo>
                  <a:pt x="247655" y="149733"/>
                </a:lnTo>
                <a:lnTo>
                  <a:pt x="194702" y="192416"/>
                </a:lnTo>
                <a:lnTo>
                  <a:pt x="175011" y="208661"/>
                </a:lnTo>
                <a:lnTo>
                  <a:pt x="175011" y="213233"/>
                </a:lnTo>
                <a:lnTo>
                  <a:pt x="170566" y="217678"/>
                </a:lnTo>
                <a:lnTo>
                  <a:pt x="155782" y="217749"/>
                </a:lnTo>
                <a:lnTo>
                  <a:pt x="145547" y="218249"/>
                </a:lnTo>
                <a:lnTo>
                  <a:pt x="135311" y="219606"/>
                </a:lnTo>
                <a:lnTo>
                  <a:pt x="125100" y="222250"/>
                </a:lnTo>
                <a:lnTo>
                  <a:pt x="250837" y="222250"/>
                </a:lnTo>
                <a:lnTo>
                  <a:pt x="260751" y="214312"/>
                </a:lnTo>
                <a:lnTo>
                  <a:pt x="293121" y="190500"/>
                </a:lnTo>
                <a:lnTo>
                  <a:pt x="343460" y="190500"/>
                </a:lnTo>
                <a:lnTo>
                  <a:pt x="329443" y="176911"/>
                </a:lnTo>
                <a:lnTo>
                  <a:pt x="389379" y="150699"/>
                </a:lnTo>
                <a:lnTo>
                  <a:pt x="437837" y="137239"/>
                </a:lnTo>
                <a:lnTo>
                  <a:pt x="471818" y="132280"/>
                </a:lnTo>
                <a:lnTo>
                  <a:pt x="488320" y="131572"/>
                </a:lnTo>
                <a:lnTo>
                  <a:pt x="529060" y="131572"/>
                </a:lnTo>
                <a:lnTo>
                  <a:pt x="526035" y="127000"/>
                </a:lnTo>
                <a:lnTo>
                  <a:pt x="288549" y="127000"/>
                </a:lnTo>
                <a:lnTo>
                  <a:pt x="268929" y="109239"/>
                </a:lnTo>
                <a:lnTo>
                  <a:pt x="250560" y="90170"/>
                </a:lnTo>
                <a:lnTo>
                  <a:pt x="233024" y="70242"/>
                </a:lnTo>
                <a:lnTo>
                  <a:pt x="227346" y="63500"/>
                </a:lnTo>
                <a:close/>
              </a:path>
              <a:path w="581025" h="581025">
                <a:moveTo>
                  <a:pt x="422012" y="95103"/>
                </a:moveTo>
                <a:lnTo>
                  <a:pt x="381084" y="96361"/>
                </a:lnTo>
                <a:lnTo>
                  <a:pt x="335894" y="106144"/>
                </a:lnTo>
                <a:lnTo>
                  <a:pt x="288549" y="127000"/>
                </a:lnTo>
                <a:lnTo>
                  <a:pt x="526035" y="127000"/>
                </a:lnTo>
                <a:lnTo>
                  <a:pt x="520070" y="117983"/>
                </a:lnTo>
                <a:lnTo>
                  <a:pt x="504704" y="99822"/>
                </a:lnTo>
                <a:lnTo>
                  <a:pt x="456570" y="99822"/>
                </a:lnTo>
                <a:lnTo>
                  <a:pt x="422012" y="95103"/>
                </a:lnTo>
                <a:close/>
              </a:path>
              <a:path w="581025" h="581025">
                <a:moveTo>
                  <a:pt x="434277" y="40767"/>
                </a:moveTo>
                <a:lnTo>
                  <a:pt x="293121" y="40767"/>
                </a:lnTo>
                <a:lnTo>
                  <a:pt x="333983" y="44886"/>
                </a:lnTo>
                <a:lnTo>
                  <a:pt x="374845" y="56673"/>
                </a:lnTo>
                <a:lnTo>
                  <a:pt x="415707" y="75271"/>
                </a:lnTo>
                <a:lnTo>
                  <a:pt x="456570" y="99822"/>
                </a:lnTo>
                <a:lnTo>
                  <a:pt x="504704" y="99822"/>
                </a:lnTo>
                <a:lnTo>
                  <a:pt x="489991" y="82432"/>
                </a:lnTo>
                <a:lnTo>
                  <a:pt x="454994" y="53076"/>
                </a:lnTo>
                <a:lnTo>
                  <a:pt x="434277" y="4076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 txBox="1"/>
          <p:nvPr/>
        </p:nvSpPr>
        <p:spPr>
          <a:xfrm>
            <a:off x="10717855" y="4413034"/>
            <a:ext cx="1050950" cy="68033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 marR="5184" indent="220304">
              <a:spcBef>
                <a:spcPts val="107"/>
              </a:spcBef>
            </a:pP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Jupyter  Data</a:t>
            </a:r>
            <a:r>
              <a:rPr sz="1429" spc="-82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Science 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Notebooks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4981816" y="3333497"/>
            <a:ext cx="754844" cy="227092"/>
          </a:xfrm>
          <a:prstGeom prst="rect">
            <a:avLst/>
          </a:prstGeom>
        </p:spPr>
        <p:txBody>
          <a:bodyPr vert="horz" wrap="square" lIns="0" tIns="14901" rIns="0" bIns="0" rtlCol="0">
            <a:spAutoFit/>
          </a:bodyPr>
          <a:lstStyle/>
          <a:p>
            <a:pPr marL="12959">
              <a:spcBef>
                <a:spcPts val="116"/>
              </a:spcBef>
            </a:pPr>
            <a:r>
              <a:rPr sz="1378" dirty="0">
                <a:latin typeface="Segoe UI"/>
                <a:cs typeface="Segoe UI"/>
              </a:rPr>
              <a:t>Enriching</a:t>
            </a:r>
            <a:endParaRPr sz="1378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742385" y="5518853"/>
            <a:ext cx="595582" cy="5955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6680183" y="6232617"/>
            <a:ext cx="640678" cy="57692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4097254" y="4843963"/>
            <a:ext cx="979677" cy="35921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 txBox="1"/>
          <p:nvPr/>
        </p:nvSpPr>
        <p:spPr>
          <a:xfrm>
            <a:off x="754012" y="5837429"/>
            <a:ext cx="870825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Event</a:t>
            </a:r>
            <a:r>
              <a:rPr sz="1429" spc="-41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035372" y="5333802"/>
            <a:ext cx="367379" cy="371915"/>
          </a:xfrm>
          <a:custGeom>
            <a:avLst/>
            <a:gdLst/>
            <a:ahLst/>
            <a:cxnLst/>
            <a:rect l="l" t="t" r="r" b="b"/>
            <a:pathLst>
              <a:path w="360044" h="364489">
                <a:moveTo>
                  <a:pt x="0" y="135127"/>
                </a:moveTo>
                <a:lnTo>
                  <a:pt x="0" y="293115"/>
                </a:lnTo>
                <a:lnTo>
                  <a:pt x="14132" y="320784"/>
                </a:lnTo>
                <a:lnTo>
                  <a:pt x="52673" y="343392"/>
                </a:lnTo>
                <a:lnTo>
                  <a:pt x="109835" y="358642"/>
                </a:lnTo>
                <a:lnTo>
                  <a:pt x="179831" y="364235"/>
                </a:lnTo>
                <a:lnTo>
                  <a:pt x="249828" y="358642"/>
                </a:lnTo>
                <a:lnTo>
                  <a:pt x="306990" y="343392"/>
                </a:lnTo>
                <a:lnTo>
                  <a:pt x="345531" y="320784"/>
                </a:lnTo>
                <a:lnTo>
                  <a:pt x="359663" y="293115"/>
                </a:lnTo>
                <a:lnTo>
                  <a:pt x="359663" y="180339"/>
                </a:lnTo>
                <a:lnTo>
                  <a:pt x="179831" y="180339"/>
                </a:lnTo>
                <a:lnTo>
                  <a:pt x="125357" y="177355"/>
                </a:lnTo>
                <a:lnTo>
                  <a:pt x="76650" y="168941"/>
                </a:lnTo>
                <a:lnTo>
                  <a:pt x="35792" y="155908"/>
                </a:lnTo>
                <a:lnTo>
                  <a:pt x="4864" y="139064"/>
                </a:lnTo>
                <a:lnTo>
                  <a:pt x="0" y="135127"/>
                </a:lnTo>
                <a:close/>
              </a:path>
              <a:path w="360044" h="364489">
                <a:moveTo>
                  <a:pt x="359663" y="135127"/>
                </a:moveTo>
                <a:lnTo>
                  <a:pt x="323866" y="155908"/>
                </a:lnTo>
                <a:lnTo>
                  <a:pt x="282998" y="168941"/>
                </a:lnTo>
                <a:lnTo>
                  <a:pt x="234299" y="177355"/>
                </a:lnTo>
                <a:lnTo>
                  <a:pt x="179831" y="180339"/>
                </a:lnTo>
                <a:lnTo>
                  <a:pt x="359663" y="180339"/>
                </a:lnTo>
                <a:lnTo>
                  <a:pt x="359663" y="135127"/>
                </a:lnTo>
                <a:close/>
              </a:path>
              <a:path w="360044" h="364489">
                <a:moveTo>
                  <a:pt x="179539" y="0"/>
                </a:moveTo>
                <a:lnTo>
                  <a:pt x="122789" y="4006"/>
                </a:lnTo>
                <a:lnTo>
                  <a:pt x="73504" y="15162"/>
                </a:lnTo>
                <a:lnTo>
                  <a:pt x="34639" y="32177"/>
                </a:lnTo>
                <a:lnTo>
                  <a:pt x="0" y="78612"/>
                </a:lnTo>
                <a:lnTo>
                  <a:pt x="9152" y="103480"/>
                </a:lnTo>
                <a:lnTo>
                  <a:pt x="34639" y="125092"/>
                </a:lnTo>
                <a:lnTo>
                  <a:pt x="73504" y="142145"/>
                </a:lnTo>
                <a:lnTo>
                  <a:pt x="122789" y="153333"/>
                </a:lnTo>
                <a:lnTo>
                  <a:pt x="179539" y="157352"/>
                </a:lnTo>
                <a:lnTo>
                  <a:pt x="236260" y="153333"/>
                </a:lnTo>
                <a:lnTo>
                  <a:pt x="285530" y="142145"/>
                </a:lnTo>
                <a:lnTo>
                  <a:pt x="324389" y="125092"/>
                </a:lnTo>
                <a:lnTo>
                  <a:pt x="349875" y="103480"/>
                </a:lnTo>
                <a:lnTo>
                  <a:pt x="359028" y="78612"/>
                </a:lnTo>
                <a:lnTo>
                  <a:pt x="349875" y="53758"/>
                </a:lnTo>
                <a:lnTo>
                  <a:pt x="324389" y="32177"/>
                </a:lnTo>
                <a:lnTo>
                  <a:pt x="285530" y="15162"/>
                </a:lnTo>
                <a:lnTo>
                  <a:pt x="236260" y="4006"/>
                </a:lnTo>
                <a:lnTo>
                  <a:pt x="179539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 txBox="1"/>
          <p:nvPr/>
        </p:nvSpPr>
        <p:spPr>
          <a:xfrm>
            <a:off x="754012" y="3142875"/>
            <a:ext cx="870825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Event</a:t>
            </a:r>
            <a:r>
              <a:rPr sz="1429" spc="-41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1005826" y="2628025"/>
            <a:ext cx="368675" cy="371915"/>
          </a:xfrm>
          <a:custGeom>
            <a:avLst/>
            <a:gdLst/>
            <a:ahLst/>
            <a:cxnLst/>
            <a:rect l="l" t="t" r="r" b="b"/>
            <a:pathLst>
              <a:path w="361315" h="364489">
                <a:moveTo>
                  <a:pt x="0" y="135127"/>
                </a:moveTo>
                <a:lnTo>
                  <a:pt x="0" y="293115"/>
                </a:lnTo>
                <a:lnTo>
                  <a:pt x="14191" y="320784"/>
                </a:lnTo>
                <a:lnTo>
                  <a:pt x="52892" y="343392"/>
                </a:lnTo>
                <a:lnTo>
                  <a:pt x="110295" y="358642"/>
                </a:lnTo>
                <a:lnTo>
                  <a:pt x="180594" y="364236"/>
                </a:lnTo>
                <a:lnTo>
                  <a:pt x="250886" y="358642"/>
                </a:lnTo>
                <a:lnTo>
                  <a:pt x="308290" y="343392"/>
                </a:lnTo>
                <a:lnTo>
                  <a:pt x="346995" y="320784"/>
                </a:lnTo>
                <a:lnTo>
                  <a:pt x="361188" y="293115"/>
                </a:lnTo>
                <a:lnTo>
                  <a:pt x="361188" y="180339"/>
                </a:lnTo>
                <a:lnTo>
                  <a:pt x="180594" y="180339"/>
                </a:lnTo>
                <a:lnTo>
                  <a:pt x="125890" y="177355"/>
                </a:lnTo>
                <a:lnTo>
                  <a:pt x="76977" y="168941"/>
                </a:lnTo>
                <a:lnTo>
                  <a:pt x="35947" y="155908"/>
                </a:lnTo>
                <a:lnTo>
                  <a:pt x="4889" y="139064"/>
                </a:lnTo>
                <a:lnTo>
                  <a:pt x="0" y="135127"/>
                </a:lnTo>
                <a:close/>
              </a:path>
              <a:path w="361315" h="364489">
                <a:moveTo>
                  <a:pt x="361188" y="135127"/>
                </a:moveTo>
                <a:lnTo>
                  <a:pt x="325262" y="155908"/>
                </a:lnTo>
                <a:lnTo>
                  <a:pt x="284213" y="168941"/>
                </a:lnTo>
                <a:lnTo>
                  <a:pt x="235296" y="177355"/>
                </a:lnTo>
                <a:lnTo>
                  <a:pt x="180594" y="180339"/>
                </a:lnTo>
                <a:lnTo>
                  <a:pt x="361188" y="180339"/>
                </a:lnTo>
                <a:lnTo>
                  <a:pt x="361188" y="135127"/>
                </a:lnTo>
                <a:close/>
              </a:path>
              <a:path w="361315" h="364489">
                <a:moveTo>
                  <a:pt x="180289" y="0"/>
                </a:moveTo>
                <a:lnTo>
                  <a:pt x="123305" y="4006"/>
                </a:lnTo>
                <a:lnTo>
                  <a:pt x="73814" y="15162"/>
                </a:lnTo>
                <a:lnTo>
                  <a:pt x="34786" y="32177"/>
                </a:lnTo>
                <a:lnTo>
                  <a:pt x="0" y="78612"/>
                </a:lnTo>
                <a:lnTo>
                  <a:pt x="9191" y="103480"/>
                </a:lnTo>
                <a:lnTo>
                  <a:pt x="34786" y="125092"/>
                </a:lnTo>
                <a:lnTo>
                  <a:pt x="73814" y="142145"/>
                </a:lnTo>
                <a:lnTo>
                  <a:pt x="123305" y="153333"/>
                </a:lnTo>
                <a:lnTo>
                  <a:pt x="180289" y="157352"/>
                </a:lnTo>
                <a:lnTo>
                  <a:pt x="237275" y="153333"/>
                </a:lnTo>
                <a:lnTo>
                  <a:pt x="286760" y="142145"/>
                </a:lnTo>
                <a:lnTo>
                  <a:pt x="325779" y="125092"/>
                </a:lnTo>
                <a:lnTo>
                  <a:pt x="351365" y="103480"/>
                </a:lnTo>
                <a:lnTo>
                  <a:pt x="360553" y="78612"/>
                </a:lnTo>
                <a:lnTo>
                  <a:pt x="351365" y="53758"/>
                </a:lnTo>
                <a:lnTo>
                  <a:pt x="325779" y="32177"/>
                </a:lnTo>
                <a:lnTo>
                  <a:pt x="286760" y="15162"/>
                </a:lnTo>
                <a:lnTo>
                  <a:pt x="237275" y="4006"/>
                </a:lnTo>
                <a:lnTo>
                  <a:pt x="180289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 txBox="1"/>
          <p:nvPr/>
        </p:nvSpPr>
        <p:spPr>
          <a:xfrm>
            <a:off x="2715207" y="4520592"/>
            <a:ext cx="453555" cy="227748"/>
          </a:xfrm>
          <a:prstGeom prst="rect">
            <a:avLst/>
          </a:prstGeom>
        </p:spPr>
        <p:txBody>
          <a:bodyPr vert="horz" wrap="square" lIns="0" tIns="15550" rIns="0" bIns="0" rtlCol="0">
            <a:spAutoFit/>
          </a:bodyPr>
          <a:lstStyle/>
          <a:p>
            <a:pPr marL="12959">
              <a:spcBef>
                <a:spcPts val="122"/>
              </a:spcBef>
            </a:pPr>
            <a:r>
              <a:rPr sz="1378" dirty="0">
                <a:latin typeface="Segoe UI"/>
                <a:cs typeface="Segoe UI"/>
              </a:rPr>
              <a:t>Kafka</a:t>
            </a:r>
            <a:endParaRPr sz="1378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67542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31330" y="1329952"/>
            <a:ext cx="1946396" cy="389984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449" dirty="0">
                <a:solidFill>
                  <a:srgbClr val="505050"/>
                </a:solidFill>
                <a:latin typeface="Segoe UI"/>
                <a:cs typeface="Segoe UI"/>
              </a:rPr>
              <a:t>ON</a:t>
            </a:r>
            <a:r>
              <a:rPr sz="2449" spc="-77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2449" spc="-5" dirty="0">
                <a:solidFill>
                  <a:srgbClr val="505050"/>
                </a:solidFill>
                <a:latin typeface="Segoe UI"/>
                <a:cs typeface="Segoe UI"/>
              </a:rPr>
              <a:t>PREMISES</a:t>
            </a:r>
            <a:endParaRPr sz="2449">
              <a:latin typeface="Segoe UI"/>
              <a:cs typeface="Segoe U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82699" y="1329952"/>
            <a:ext cx="1030865" cy="39912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449" spc="-5" dirty="0">
                <a:solidFill>
                  <a:srgbClr val="505050"/>
                </a:solidFill>
                <a:latin typeface="Segoe UI"/>
                <a:cs typeface="Segoe UI"/>
              </a:rPr>
              <a:t>CLOUD</a:t>
            </a:r>
            <a:endParaRPr sz="2449">
              <a:latin typeface="Segoe UI"/>
              <a:cs typeface="Segoe U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823780" y="3814523"/>
            <a:ext cx="609707" cy="311009"/>
          </a:xfrm>
          <a:custGeom>
            <a:avLst/>
            <a:gdLst/>
            <a:ahLst/>
            <a:cxnLst/>
            <a:rect l="l" t="t" r="r" b="b"/>
            <a:pathLst>
              <a:path w="597535" h="304800">
                <a:moveTo>
                  <a:pt x="445007" y="0"/>
                </a:moveTo>
                <a:lnTo>
                  <a:pt x="445007" y="76200"/>
                </a:lnTo>
                <a:lnTo>
                  <a:pt x="0" y="76200"/>
                </a:lnTo>
                <a:lnTo>
                  <a:pt x="0" y="228600"/>
                </a:lnTo>
                <a:lnTo>
                  <a:pt x="445007" y="228600"/>
                </a:lnTo>
                <a:lnTo>
                  <a:pt x="445007" y="304800"/>
                </a:lnTo>
                <a:lnTo>
                  <a:pt x="597407" y="152400"/>
                </a:lnTo>
                <a:lnTo>
                  <a:pt x="445007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 txBox="1"/>
          <p:nvPr/>
        </p:nvSpPr>
        <p:spPr>
          <a:xfrm>
            <a:off x="5849918" y="4324968"/>
            <a:ext cx="814455" cy="46197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94386" marR="5184" indent="-182075">
              <a:spcBef>
                <a:spcPts val="102"/>
              </a:spcBef>
            </a:pP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r>
              <a:rPr sz="1429" spc="-92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Lake 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Store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76932" y="3814523"/>
            <a:ext cx="693939" cy="294163"/>
          </a:xfrm>
          <a:custGeom>
            <a:avLst/>
            <a:gdLst/>
            <a:ahLst/>
            <a:cxnLst/>
            <a:rect l="l" t="t" r="r" b="b"/>
            <a:pathLst>
              <a:path w="680085" h="288289">
                <a:moveTo>
                  <a:pt x="535686" y="0"/>
                </a:moveTo>
                <a:lnTo>
                  <a:pt x="535686" y="72008"/>
                </a:lnTo>
                <a:lnTo>
                  <a:pt x="0" y="72008"/>
                </a:lnTo>
                <a:lnTo>
                  <a:pt x="0" y="216026"/>
                </a:lnTo>
                <a:lnTo>
                  <a:pt x="535686" y="216026"/>
                </a:lnTo>
                <a:lnTo>
                  <a:pt x="535686" y="288035"/>
                </a:lnTo>
                <a:lnTo>
                  <a:pt x="679703" y="144017"/>
                </a:lnTo>
                <a:lnTo>
                  <a:pt x="53568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 txBox="1"/>
          <p:nvPr/>
        </p:nvSpPr>
        <p:spPr>
          <a:xfrm>
            <a:off x="6525455" y="6354326"/>
            <a:ext cx="814455" cy="46197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51836" marR="5184" indent="-38877">
              <a:spcBef>
                <a:spcPts val="102"/>
              </a:spcBef>
            </a:pP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r>
              <a:rPr sz="1429" spc="-92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Lake 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Analytics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04956" y="3803638"/>
            <a:ext cx="1034105" cy="347293"/>
          </a:xfrm>
          <a:custGeom>
            <a:avLst/>
            <a:gdLst/>
            <a:ahLst/>
            <a:cxnLst/>
            <a:rect l="l" t="t" r="r" b="b"/>
            <a:pathLst>
              <a:path w="1013459" h="340360">
                <a:moveTo>
                  <a:pt x="843533" y="0"/>
                </a:moveTo>
                <a:lnTo>
                  <a:pt x="843533" y="84963"/>
                </a:lnTo>
                <a:lnTo>
                  <a:pt x="0" y="84963"/>
                </a:lnTo>
                <a:lnTo>
                  <a:pt x="0" y="254889"/>
                </a:lnTo>
                <a:lnTo>
                  <a:pt x="843533" y="254889"/>
                </a:lnTo>
                <a:lnTo>
                  <a:pt x="843533" y="339852"/>
                </a:lnTo>
                <a:lnTo>
                  <a:pt x="1013459" y="169926"/>
                </a:lnTo>
                <a:lnTo>
                  <a:pt x="84353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 txBox="1"/>
          <p:nvPr/>
        </p:nvSpPr>
        <p:spPr>
          <a:xfrm>
            <a:off x="10034543" y="1340837"/>
            <a:ext cx="2231489" cy="389984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449" spc="-5" dirty="0">
                <a:solidFill>
                  <a:srgbClr val="505050"/>
                </a:solidFill>
                <a:latin typeface="Segoe UI"/>
                <a:cs typeface="Segoe UI"/>
              </a:rPr>
              <a:t>CONSUMPTION</a:t>
            </a:r>
            <a:endParaRPr sz="2449">
              <a:latin typeface="Segoe UI"/>
              <a:cs typeface="Segoe U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74527" y="4321597"/>
            <a:ext cx="726983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Power</a:t>
            </a:r>
            <a:r>
              <a:rPr sz="1429" spc="-77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BI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880359" y="3803638"/>
            <a:ext cx="639512" cy="409495"/>
          </a:xfrm>
          <a:custGeom>
            <a:avLst/>
            <a:gdLst/>
            <a:ahLst/>
            <a:cxnLst/>
            <a:rect l="l" t="t" r="r" b="b"/>
            <a:pathLst>
              <a:path w="626745" h="401320">
                <a:moveTo>
                  <a:pt x="626364" y="349631"/>
                </a:moveTo>
                <a:lnTo>
                  <a:pt x="0" y="349631"/>
                </a:lnTo>
                <a:lnTo>
                  <a:pt x="0" y="400812"/>
                </a:lnTo>
                <a:lnTo>
                  <a:pt x="626364" y="400812"/>
                </a:lnTo>
                <a:lnTo>
                  <a:pt x="626364" y="349631"/>
                </a:lnTo>
                <a:close/>
              </a:path>
              <a:path w="626745" h="401320">
                <a:moveTo>
                  <a:pt x="88900" y="0"/>
                </a:moveTo>
                <a:lnTo>
                  <a:pt x="66454" y="2536"/>
                </a:lnTo>
                <a:lnTo>
                  <a:pt x="52117" y="10668"/>
                </a:lnTo>
                <a:lnTo>
                  <a:pt x="44519" y="25181"/>
                </a:lnTo>
                <a:lnTo>
                  <a:pt x="42291" y="46863"/>
                </a:lnTo>
                <a:lnTo>
                  <a:pt x="43200" y="96833"/>
                </a:lnTo>
                <a:lnTo>
                  <a:pt x="43810" y="146694"/>
                </a:lnTo>
                <a:lnTo>
                  <a:pt x="44180" y="196675"/>
                </a:lnTo>
                <a:lnTo>
                  <a:pt x="44370" y="247005"/>
                </a:lnTo>
                <a:lnTo>
                  <a:pt x="44450" y="349631"/>
                </a:lnTo>
                <a:lnTo>
                  <a:pt x="95250" y="349631"/>
                </a:lnTo>
                <a:lnTo>
                  <a:pt x="95250" y="53340"/>
                </a:lnTo>
                <a:lnTo>
                  <a:pt x="580255" y="53340"/>
                </a:lnTo>
                <a:lnTo>
                  <a:pt x="580161" y="49843"/>
                </a:lnTo>
                <a:lnTo>
                  <a:pt x="567896" y="16287"/>
                </a:lnTo>
                <a:lnTo>
                  <a:pt x="534604" y="3925"/>
                </a:lnTo>
                <a:lnTo>
                  <a:pt x="469773" y="2159"/>
                </a:lnTo>
                <a:lnTo>
                  <a:pt x="143321" y="799"/>
                </a:lnTo>
                <a:lnTo>
                  <a:pt x="88900" y="0"/>
                </a:lnTo>
                <a:close/>
              </a:path>
              <a:path w="626745" h="401320">
                <a:moveTo>
                  <a:pt x="580255" y="53340"/>
                </a:moveTo>
                <a:lnTo>
                  <a:pt x="531114" y="53340"/>
                </a:lnTo>
                <a:lnTo>
                  <a:pt x="531114" y="349631"/>
                </a:lnTo>
                <a:lnTo>
                  <a:pt x="581914" y="349631"/>
                </a:lnTo>
                <a:lnTo>
                  <a:pt x="581914" y="115189"/>
                </a:lnTo>
                <a:lnTo>
                  <a:pt x="580255" y="5334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11115170" y="3889165"/>
            <a:ext cx="68421" cy="2441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11219357" y="3959143"/>
            <a:ext cx="67904" cy="17416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11010073" y="4021345"/>
            <a:ext cx="69702" cy="1119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11322250" y="4036895"/>
            <a:ext cx="67968" cy="964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3434805" y="1712103"/>
            <a:ext cx="6652998" cy="371915"/>
          </a:xfrm>
          <a:custGeom>
            <a:avLst/>
            <a:gdLst/>
            <a:ahLst/>
            <a:cxnLst/>
            <a:rect l="l" t="t" r="r" b="b"/>
            <a:pathLst>
              <a:path w="6520180" h="364489">
                <a:moveTo>
                  <a:pt x="0" y="364236"/>
                </a:moveTo>
                <a:lnTo>
                  <a:pt x="6897" y="306671"/>
                </a:lnTo>
                <a:lnTo>
                  <a:pt x="26103" y="256678"/>
                </a:lnTo>
                <a:lnTo>
                  <a:pt x="55385" y="217255"/>
                </a:lnTo>
                <a:lnTo>
                  <a:pt x="92512" y="191402"/>
                </a:lnTo>
                <a:lnTo>
                  <a:pt x="135255" y="182117"/>
                </a:lnTo>
                <a:lnTo>
                  <a:pt x="3086481" y="182117"/>
                </a:lnTo>
                <a:lnTo>
                  <a:pt x="3129223" y="172833"/>
                </a:lnTo>
                <a:lnTo>
                  <a:pt x="3166350" y="146980"/>
                </a:lnTo>
                <a:lnTo>
                  <a:pt x="3195632" y="107557"/>
                </a:lnTo>
                <a:lnTo>
                  <a:pt x="3214838" y="57564"/>
                </a:lnTo>
                <a:lnTo>
                  <a:pt x="3221736" y="0"/>
                </a:lnTo>
                <a:lnTo>
                  <a:pt x="3228633" y="57564"/>
                </a:lnTo>
                <a:lnTo>
                  <a:pt x="3247839" y="107557"/>
                </a:lnTo>
                <a:lnTo>
                  <a:pt x="3277121" y="146980"/>
                </a:lnTo>
                <a:lnTo>
                  <a:pt x="3314248" y="172833"/>
                </a:lnTo>
                <a:lnTo>
                  <a:pt x="3356991" y="182117"/>
                </a:lnTo>
                <a:lnTo>
                  <a:pt x="6384417" y="182117"/>
                </a:lnTo>
                <a:lnTo>
                  <a:pt x="6427159" y="191402"/>
                </a:lnTo>
                <a:lnTo>
                  <a:pt x="6464286" y="217255"/>
                </a:lnTo>
                <a:lnTo>
                  <a:pt x="6493568" y="256678"/>
                </a:lnTo>
                <a:lnTo>
                  <a:pt x="6512774" y="306671"/>
                </a:lnTo>
                <a:lnTo>
                  <a:pt x="6519672" y="364236"/>
                </a:lnTo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374478" y="1755644"/>
            <a:ext cx="2441420" cy="371915"/>
          </a:xfrm>
          <a:custGeom>
            <a:avLst/>
            <a:gdLst/>
            <a:ahLst/>
            <a:cxnLst/>
            <a:rect l="l" t="t" r="r" b="b"/>
            <a:pathLst>
              <a:path w="2392680" h="364489">
                <a:moveTo>
                  <a:pt x="0" y="364236"/>
                </a:moveTo>
                <a:lnTo>
                  <a:pt x="6896" y="306671"/>
                </a:lnTo>
                <a:lnTo>
                  <a:pt x="26100" y="256678"/>
                </a:lnTo>
                <a:lnTo>
                  <a:pt x="55382" y="217255"/>
                </a:lnTo>
                <a:lnTo>
                  <a:pt x="92514" y="191402"/>
                </a:lnTo>
                <a:lnTo>
                  <a:pt x="135267" y="182117"/>
                </a:lnTo>
                <a:lnTo>
                  <a:pt x="1047114" y="182117"/>
                </a:lnTo>
                <a:lnTo>
                  <a:pt x="1089857" y="172833"/>
                </a:lnTo>
                <a:lnTo>
                  <a:pt x="1126984" y="146980"/>
                </a:lnTo>
                <a:lnTo>
                  <a:pt x="1156266" y="107557"/>
                </a:lnTo>
                <a:lnTo>
                  <a:pt x="1175472" y="57564"/>
                </a:lnTo>
                <a:lnTo>
                  <a:pt x="1182370" y="0"/>
                </a:lnTo>
                <a:lnTo>
                  <a:pt x="1189267" y="57564"/>
                </a:lnTo>
                <a:lnTo>
                  <a:pt x="1208473" y="107557"/>
                </a:lnTo>
                <a:lnTo>
                  <a:pt x="1237755" y="146980"/>
                </a:lnTo>
                <a:lnTo>
                  <a:pt x="1274882" y="172833"/>
                </a:lnTo>
                <a:lnTo>
                  <a:pt x="1317625" y="182117"/>
                </a:lnTo>
                <a:lnTo>
                  <a:pt x="2257425" y="182117"/>
                </a:lnTo>
                <a:lnTo>
                  <a:pt x="2300167" y="191402"/>
                </a:lnTo>
                <a:lnTo>
                  <a:pt x="2337294" y="217255"/>
                </a:lnTo>
                <a:lnTo>
                  <a:pt x="2366576" y="256678"/>
                </a:lnTo>
                <a:lnTo>
                  <a:pt x="2385782" y="306671"/>
                </a:lnTo>
                <a:lnTo>
                  <a:pt x="2392680" y="364236"/>
                </a:lnTo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10488487" y="1684113"/>
            <a:ext cx="1525887" cy="371915"/>
          </a:xfrm>
          <a:custGeom>
            <a:avLst/>
            <a:gdLst/>
            <a:ahLst/>
            <a:cxnLst/>
            <a:rect l="l" t="t" r="r" b="b"/>
            <a:pathLst>
              <a:path w="1495425" h="364489">
                <a:moveTo>
                  <a:pt x="0" y="364236"/>
                </a:moveTo>
                <a:lnTo>
                  <a:pt x="6897" y="306671"/>
                </a:lnTo>
                <a:lnTo>
                  <a:pt x="26103" y="256678"/>
                </a:lnTo>
                <a:lnTo>
                  <a:pt x="55385" y="217255"/>
                </a:lnTo>
                <a:lnTo>
                  <a:pt x="92512" y="191402"/>
                </a:lnTo>
                <a:lnTo>
                  <a:pt x="135254" y="182118"/>
                </a:lnTo>
                <a:lnTo>
                  <a:pt x="603503" y="182118"/>
                </a:lnTo>
                <a:lnTo>
                  <a:pt x="646246" y="172833"/>
                </a:lnTo>
                <a:lnTo>
                  <a:pt x="683373" y="146980"/>
                </a:lnTo>
                <a:lnTo>
                  <a:pt x="712655" y="107557"/>
                </a:lnTo>
                <a:lnTo>
                  <a:pt x="731861" y="57564"/>
                </a:lnTo>
                <a:lnTo>
                  <a:pt x="738759" y="0"/>
                </a:lnTo>
                <a:lnTo>
                  <a:pt x="745656" y="57564"/>
                </a:lnTo>
                <a:lnTo>
                  <a:pt x="764862" y="107557"/>
                </a:lnTo>
                <a:lnTo>
                  <a:pt x="794144" y="146980"/>
                </a:lnTo>
                <a:lnTo>
                  <a:pt x="831271" y="172833"/>
                </a:lnTo>
                <a:lnTo>
                  <a:pt x="874014" y="182118"/>
                </a:lnTo>
                <a:lnTo>
                  <a:pt x="1359789" y="182118"/>
                </a:lnTo>
                <a:lnTo>
                  <a:pt x="1402531" y="191402"/>
                </a:lnTo>
                <a:lnTo>
                  <a:pt x="1439658" y="217255"/>
                </a:lnTo>
                <a:lnTo>
                  <a:pt x="1468940" y="256678"/>
                </a:lnTo>
                <a:lnTo>
                  <a:pt x="1488146" y="306671"/>
                </a:lnTo>
                <a:lnTo>
                  <a:pt x="1495044" y="364236"/>
                </a:lnTo>
              </a:path>
            </a:pathLst>
          </a:custGeom>
          <a:ln w="914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6621091" y="4682239"/>
            <a:ext cx="292867" cy="583142"/>
          </a:xfrm>
          <a:custGeom>
            <a:avLst/>
            <a:gdLst/>
            <a:ahLst/>
            <a:cxnLst/>
            <a:rect l="l" t="t" r="r" b="b"/>
            <a:pathLst>
              <a:path w="287020" h="571500">
                <a:moveTo>
                  <a:pt x="286511" y="428244"/>
                </a:moveTo>
                <a:lnTo>
                  <a:pt x="0" y="428244"/>
                </a:lnTo>
                <a:lnTo>
                  <a:pt x="143255" y="571500"/>
                </a:lnTo>
                <a:lnTo>
                  <a:pt x="286511" y="428244"/>
                </a:lnTo>
                <a:close/>
              </a:path>
              <a:path w="287020" h="571500">
                <a:moveTo>
                  <a:pt x="214883" y="0"/>
                </a:moveTo>
                <a:lnTo>
                  <a:pt x="71627" y="0"/>
                </a:lnTo>
                <a:lnTo>
                  <a:pt x="71627" y="428244"/>
                </a:lnTo>
                <a:lnTo>
                  <a:pt x="214883" y="428244"/>
                </a:lnTo>
                <a:lnTo>
                  <a:pt x="21488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10056184" y="3784977"/>
            <a:ext cx="465217" cy="365435"/>
          </a:xfrm>
          <a:custGeom>
            <a:avLst/>
            <a:gdLst/>
            <a:ahLst/>
            <a:cxnLst/>
            <a:rect l="l" t="t" r="r" b="b"/>
            <a:pathLst>
              <a:path w="455929" h="358139">
                <a:moveTo>
                  <a:pt x="276606" y="0"/>
                </a:moveTo>
                <a:lnTo>
                  <a:pt x="276606" y="89534"/>
                </a:lnTo>
                <a:lnTo>
                  <a:pt x="0" y="89534"/>
                </a:lnTo>
                <a:lnTo>
                  <a:pt x="0" y="268604"/>
                </a:lnTo>
                <a:lnTo>
                  <a:pt x="276606" y="268604"/>
                </a:lnTo>
                <a:lnTo>
                  <a:pt x="276606" y="358139"/>
                </a:lnTo>
                <a:lnTo>
                  <a:pt x="455675" y="179069"/>
                </a:lnTo>
                <a:lnTo>
                  <a:pt x="276606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9054736" y="3676125"/>
            <a:ext cx="594027" cy="5955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2792571" y="3803638"/>
            <a:ext cx="457183" cy="4571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 txBox="1"/>
          <p:nvPr/>
        </p:nvSpPr>
        <p:spPr>
          <a:xfrm>
            <a:off x="2458626" y="4364232"/>
            <a:ext cx="862402" cy="227092"/>
          </a:xfrm>
          <a:prstGeom prst="rect">
            <a:avLst/>
          </a:prstGeom>
        </p:spPr>
        <p:txBody>
          <a:bodyPr vert="horz" wrap="square" lIns="0" tIns="14901" rIns="0" bIns="0" rtlCol="0">
            <a:spAutoFit/>
          </a:bodyPr>
          <a:lstStyle/>
          <a:p>
            <a:pPr marL="12959">
              <a:spcBef>
                <a:spcPts val="116"/>
              </a:spcBef>
            </a:pPr>
            <a:r>
              <a:rPr sz="1378" dirty="0">
                <a:latin typeface="Segoe UI"/>
                <a:cs typeface="Segoe UI"/>
              </a:rPr>
              <a:t>EventHubs</a:t>
            </a:r>
            <a:endParaRPr sz="1378">
              <a:latin typeface="Segoe UI"/>
              <a:cs typeface="Segoe UI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252758" y="3741437"/>
            <a:ext cx="595581" cy="5955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 txBox="1"/>
          <p:nvPr/>
        </p:nvSpPr>
        <p:spPr>
          <a:xfrm>
            <a:off x="3871254" y="4364232"/>
            <a:ext cx="1322436" cy="227092"/>
          </a:xfrm>
          <a:prstGeom prst="rect">
            <a:avLst/>
          </a:prstGeom>
        </p:spPr>
        <p:txBody>
          <a:bodyPr vert="horz" wrap="square" lIns="0" tIns="14901" rIns="0" bIns="0" rtlCol="0">
            <a:spAutoFit/>
          </a:bodyPr>
          <a:lstStyle/>
          <a:p>
            <a:pPr marL="12959">
              <a:spcBef>
                <a:spcPts val="116"/>
              </a:spcBef>
            </a:pPr>
            <a:r>
              <a:rPr sz="1378" dirty="0">
                <a:latin typeface="Segoe UI"/>
                <a:cs typeface="Segoe UI"/>
              </a:rPr>
              <a:t>Stream</a:t>
            </a:r>
            <a:r>
              <a:rPr sz="1378" spc="-46" dirty="0">
                <a:latin typeface="Segoe UI"/>
                <a:cs typeface="Segoe UI"/>
              </a:rPr>
              <a:t> </a:t>
            </a:r>
            <a:r>
              <a:rPr sz="1378" dirty="0">
                <a:latin typeface="Segoe UI"/>
                <a:cs typeface="Segoe UI"/>
              </a:rPr>
              <a:t>Analytics</a:t>
            </a:r>
            <a:endParaRPr sz="1378">
              <a:latin typeface="Segoe UI"/>
              <a:cs typeface="Segoe UI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081383" y="4669797"/>
            <a:ext cx="292867" cy="583142"/>
          </a:xfrm>
          <a:custGeom>
            <a:avLst/>
            <a:gdLst/>
            <a:ahLst/>
            <a:cxnLst/>
            <a:rect l="l" t="t" r="r" b="b"/>
            <a:pathLst>
              <a:path w="287020" h="571500">
                <a:moveTo>
                  <a:pt x="214883" y="143255"/>
                </a:moveTo>
                <a:lnTo>
                  <a:pt x="71627" y="143255"/>
                </a:lnTo>
                <a:lnTo>
                  <a:pt x="71627" y="571500"/>
                </a:lnTo>
                <a:lnTo>
                  <a:pt x="214883" y="571500"/>
                </a:lnTo>
                <a:lnTo>
                  <a:pt x="214883" y="143255"/>
                </a:lnTo>
                <a:close/>
              </a:path>
              <a:path w="287020" h="571500">
                <a:moveTo>
                  <a:pt x="143255" y="0"/>
                </a:moveTo>
                <a:lnTo>
                  <a:pt x="0" y="143255"/>
                </a:lnTo>
                <a:lnTo>
                  <a:pt x="286511" y="143255"/>
                </a:lnTo>
                <a:lnTo>
                  <a:pt x="143255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8029961" y="4260821"/>
            <a:ext cx="477399" cy="4773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 txBox="1"/>
          <p:nvPr/>
        </p:nvSpPr>
        <p:spPr>
          <a:xfrm>
            <a:off x="7749534" y="4942709"/>
            <a:ext cx="1036696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r>
              <a:rPr sz="1429" spc="-71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Factory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512367" y="2425352"/>
            <a:ext cx="484008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spc="-10" dirty="0">
                <a:solidFill>
                  <a:srgbClr val="505050"/>
                </a:solidFill>
                <a:latin typeface="Segoe UI"/>
                <a:cs typeface="Segoe UI"/>
              </a:rPr>
              <a:t>A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l</a:t>
            </a:r>
            <a:r>
              <a:rPr sz="1429" spc="-10" dirty="0">
                <a:solidFill>
                  <a:srgbClr val="505050"/>
                </a:solidFill>
                <a:latin typeface="Segoe UI"/>
                <a:cs typeface="Segoe UI"/>
              </a:rPr>
              <a:t>e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rts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030632" y="4305141"/>
            <a:ext cx="626553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SQL</a:t>
            </a:r>
            <a:r>
              <a:rPr sz="1429" spc="-71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DB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3402150" y="3859619"/>
            <a:ext cx="662838" cy="248807"/>
          </a:xfrm>
          <a:custGeom>
            <a:avLst/>
            <a:gdLst/>
            <a:ahLst/>
            <a:cxnLst/>
            <a:rect l="l" t="t" r="r" b="b"/>
            <a:pathLst>
              <a:path w="649604" h="243839">
                <a:moveTo>
                  <a:pt x="527303" y="0"/>
                </a:moveTo>
                <a:lnTo>
                  <a:pt x="527303" y="60959"/>
                </a:lnTo>
                <a:lnTo>
                  <a:pt x="0" y="60959"/>
                </a:lnTo>
                <a:lnTo>
                  <a:pt x="0" y="182879"/>
                </a:lnTo>
                <a:lnTo>
                  <a:pt x="527303" y="182879"/>
                </a:lnTo>
                <a:lnTo>
                  <a:pt x="527303" y="243839"/>
                </a:lnTo>
                <a:lnTo>
                  <a:pt x="649224" y="121919"/>
                </a:lnTo>
                <a:lnTo>
                  <a:pt x="527303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6451592" y="5366457"/>
            <a:ext cx="761971" cy="7619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6490468" y="3459974"/>
            <a:ext cx="761971" cy="76352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481595" y="458479"/>
            <a:ext cx="4895979" cy="45860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10903937" y="2054214"/>
            <a:ext cx="592861" cy="592861"/>
          </a:xfrm>
          <a:custGeom>
            <a:avLst/>
            <a:gdLst/>
            <a:ahLst/>
            <a:cxnLst/>
            <a:rect l="l" t="t" r="r" b="b"/>
            <a:pathLst>
              <a:path w="581025" h="581025">
                <a:moveTo>
                  <a:pt x="288549" y="0"/>
                </a:moveTo>
                <a:lnTo>
                  <a:pt x="241830" y="3546"/>
                </a:lnTo>
                <a:lnTo>
                  <a:pt x="197220" y="14747"/>
                </a:lnTo>
                <a:lnTo>
                  <a:pt x="155157" y="34450"/>
                </a:lnTo>
                <a:lnTo>
                  <a:pt x="116083" y="63500"/>
                </a:lnTo>
                <a:lnTo>
                  <a:pt x="80962" y="94521"/>
                </a:lnTo>
                <a:lnTo>
                  <a:pt x="51968" y="129872"/>
                </a:lnTo>
                <a:lnTo>
                  <a:pt x="29237" y="168708"/>
                </a:lnTo>
                <a:lnTo>
                  <a:pt x="12908" y="210186"/>
                </a:lnTo>
                <a:lnTo>
                  <a:pt x="3116" y="253460"/>
                </a:lnTo>
                <a:lnTo>
                  <a:pt x="0" y="297686"/>
                </a:lnTo>
                <a:lnTo>
                  <a:pt x="3695" y="342021"/>
                </a:lnTo>
                <a:lnTo>
                  <a:pt x="14340" y="385620"/>
                </a:lnTo>
                <a:lnTo>
                  <a:pt x="32072" y="427639"/>
                </a:lnTo>
                <a:lnTo>
                  <a:pt x="57028" y="467233"/>
                </a:lnTo>
                <a:lnTo>
                  <a:pt x="95505" y="508629"/>
                </a:lnTo>
                <a:lnTo>
                  <a:pt x="139200" y="540456"/>
                </a:lnTo>
                <a:lnTo>
                  <a:pt x="186808" y="562924"/>
                </a:lnTo>
                <a:lnTo>
                  <a:pt x="237026" y="576249"/>
                </a:lnTo>
                <a:lnTo>
                  <a:pt x="288549" y="580644"/>
                </a:lnTo>
                <a:lnTo>
                  <a:pt x="336035" y="577812"/>
                </a:lnTo>
                <a:lnTo>
                  <a:pt x="382211" y="568182"/>
                </a:lnTo>
                <a:lnTo>
                  <a:pt x="425816" y="550050"/>
                </a:lnTo>
                <a:lnTo>
                  <a:pt x="433857" y="544322"/>
                </a:lnTo>
                <a:lnTo>
                  <a:pt x="288549" y="544322"/>
                </a:lnTo>
                <a:lnTo>
                  <a:pt x="247115" y="540847"/>
                </a:lnTo>
                <a:lnTo>
                  <a:pt x="205681" y="530145"/>
                </a:lnTo>
                <a:lnTo>
                  <a:pt x="165962" y="511800"/>
                </a:lnTo>
                <a:lnTo>
                  <a:pt x="129672" y="485394"/>
                </a:lnTo>
                <a:lnTo>
                  <a:pt x="127955" y="461940"/>
                </a:lnTo>
                <a:lnTo>
                  <a:pt x="129553" y="435483"/>
                </a:lnTo>
                <a:lnTo>
                  <a:pt x="84206" y="435483"/>
                </a:lnTo>
                <a:lnTo>
                  <a:pt x="58065" y="390045"/>
                </a:lnTo>
                <a:lnTo>
                  <a:pt x="42888" y="341220"/>
                </a:lnTo>
                <a:lnTo>
                  <a:pt x="38295" y="290893"/>
                </a:lnTo>
                <a:lnTo>
                  <a:pt x="43904" y="240947"/>
                </a:lnTo>
                <a:lnTo>
                  <a:pt x="59335" y="193265"/>
                </a:lnTo>
                <a:lnTo>
                  <a:pt x="84206" y="149733"/>
                </a:lnTo>
                <a:lnTo>
                  <a:pt x="105357" y="149733"/>
                </a:lnTo>
                <a:lnTo>
                  <a:pt x="104651" y="133631"/>
                </a:lnTo>
                <a:lnTo>
                  <a:pt x="106939" y="113411"/>
                </a:lnTo>
                <a:lnTo>
                  <a:pt x="115652" y="107340"/>
                </a:lnTo>
                <a:lnTo>
                  <a:pt x="122258" y="102092"/>
                </a:lnTo>
                <a:lnTo>
                  <a:pt x="128031" y="96819"/>
                </a:lnTo>
                <a:lnTo>
                  <a:pt x="134244" y="90678"/>
                </a:lnTo>
                <a:lnTo>
                  <a:pt x="144507" y="84538"/>
                </a:lnTo>
                <a:lnTo>
                  <a:pt x="155199" y="78803"/>
                </a:lnTo>
                <a:lnTo>
                  <a:pt x="166748" y="72211"/>
                </a:lnTo>
                <a:lnTo>
                  <a:pt x="179583" y="63500"/>
                </a:lnTo>
                <a:lnTo>
                  <a:pt x="227346" y="63500"/>
                </a:lnTo>
                <a:lnTo>
                  <a:pt x="272733" y="40909"/>
                </a:lnTo>
                <a:lnTo>
                  <a:pt x="434277" y="40767"/>
                </a:lnTo>
                <a:lnTo>
                  <a:pt x="416215" y="30035"/>
                </a:lnTo>
                <a:lnTo>
                  <a:pt x="374791" y="13429"/>
                </a:lnTo>
                <a:lnTo>
                  <a:pt x="331857" y="3377"/>
                </a:lnTo>
                <a:lnTo>
                  <a:pt x="288549" y="0"/>
                </a:lnTo>
                <a:close/>
              </a:path>
              <a:path w="581025" h="581025">
                <a:moveTo>
                  <a:pt x="523670" y="462661"/>
                </a:moveTo>
                <a:lnTo>
                  <a:pt x="365765" y="462661"/>
                </a:lnTo>
                <a:lnTo>
                  <a:pt x="395435" y="467947"/>
                </a:lnTo>
                <a:lnTo>
                  <a:pt x="422534" y="470662"/>
                </a:lnTo>
                <a:lnTo>
                  <a:pt x="446203" y="471662"/>
                </a:lnTo>
                <a:lnTo>
                  <a:pt x="465587" y="471805"/>
                </a:lnTo>
                <a:lnTo>
                  <a:pt x="460161" y="477873"/>
                </a:lnTo>
                <a:lnTo>
                  <a:pt x="407331" y="515604"/>
                </a:lnTo>
                <a:lnTo>
                  <a:pt x="369146" y="531272"/>
                </a:lnTo>
                <a:lnTo>
                  <a:pt x="329270" y="540988"/>
                </a:lnTo>
                <a:lnTo>
                  <a:pt x="288549" y="544322"/>
                </a:lnTo>
                <a:lnTo>
                  <a:pt x="433857" y="544322"/>
                </a:lnTo>
                <a:lnTo>
                  <a:pt x="465587" y="521716"/>
                </a:lnTo>
                <a:lnTo>
                  <a:pt x="500703" y="490694"/>
                </a:lnTo>
                <a:lnTo>
                  <a:pt x="523670" y="462661"/>
                </a:lnTo>
                <a:close/>
              </a:path>
              <a:path w="581025" h="581025">
                <a:moveTo>
                  <a:pt x="261523" y="367411"/>
                </a:moveTo>
                <a:lnTo>
                  <a:pt x="179583" y="367411"/>
                </a:lnTo>
                <a:lnTo>
                  <a:pt x="183778" y="370838"/>
                </a:lnTo>
                <a:lnTo>
                  <a:pt x="189235" y="374253"/>
                </a:lnTo>
                <a:lnTo>
                  <a:pt x="195549" y="377644"/>
                </a:lnTo>
                <a:lnTo>
                  <a:pt x="202316" y="381000"/>
                </a:lnTo>
                <a:lnTo>
                  <a:pt x="240304" y="407114"/>
                </a:lnTo>
                <a:lnTo>
                  <a:pt x="257840" y="418058"/>
                </a:lnTo>
                <a:lnTo>
                  <a:pt x="274960" y="426466"/>
                </a:lnTo>
                <a:lnTo>
                  <a:pt x="275815" y="436586"/>
                </a:lnTo>
                <a:lnTo>
                  <a:pt x="302435" y="476234"/>
                </a:lnTo>
                <a:lnTo>
                  <a:pt x="321442" y="482568"/>
                </a:lnTo>
                <a:lnTo>
                  <a:pt x="342162" y="481234"/>
                </a:lnTo>
                <a:lnTo>
                  <a:pt x="361193" y="471805"/>
                </a:lnTo>
                <a:lnTo>
                  <a:pt x="361193" y="467233"/>
                </a:lnTo>
                <a:lnTo>
                  <a:pt x="365765" y="462661"/>
                </a:lnTo>
                <a:lnTo>
                  <a:pt x="523670" y="462661"/>
                </a:lnTo>
                <a:lnTo>
                  <a:pt x="529665" y="455343"/>
                </a:lnTo>
                <a:lnTo>
                  <a:pt x="540263" y="437165"/>
                </a:lnTo>
                <a:lnTo>
                  <a:pt x="455395" y="437165"/>
                </a:lnTo>
                <a:lnTo>
                  <a:pt x="418934" y="435411"/>
                </a:lnTo>
                <a:lnTo>
                  <a:pt x="374782" y="426466"/>
                </a:lnTo>
                <a:lnTo>
                  <a:pt x="374782" y="421894"/>
                </a:lnTo>
                <a:lnTo>
                  <a:pt x="370337" y="412750"/>
                </a:lnTo>
                <a:lnTo>
                  <a:pt x="365765" y="403733"/>
                </a:lnTo>
                <a:lnTo>
                  <a:pt x="352644" y="392662"/>
                </a:lnTo>
                <a:lnTo>
                  <a:pt x="345474" y="390144"/>
                </a:lnTo>
                <a:lnTo>
                  <a:pt x="302138" y="390144"/>
                </a:lnTo>
                <a:lnTo>
                  <a:pt x="282518" y="379862"/>
                </a:lnTo>
                <a:lnTo>
                  <a:pt x="264149" y="369141"/>
                </a:lnTo>
                <a:lnTo>
                  <a:pt x="261523" y="367411"/>
                </a:lnTo>
                <a:close/>
              </a:path>
              <a:path w="581025" h="581025">
                <a:moveTo>
                  <a:pt x="518150" y="344805"/>
                </a:moveTo>
                <a:lnTo>
                  <a:pt x="479303" y="344805"/>
                </a:lnTo>
                <a:lnTo>
                  <a:pt x="495352" y="354855"/>
                </a:lnTo>
                <a:lnTo>
                  <a:pt x="520736" y="371576"/>
                </a:lnTo>
                <a:lnTo>
                  <a:pt x="529214" y="376555"/>
                </a:lnTo>
                <a:lnTo>
                  <a:pt x="524947" y="390155"/>
                </a:lnTo>
                <a:lnTo>
                  <a:pt x="518990" y="403733"/>
                </a:lnTo>
                <a:lnTo>
                  <a:pt x="511318" y="417310"/>
                </a:lnTo>
                <a:lnTo>
                  <a:pt x="501909" y="430911"/>
                </a:lnTo>
                <a:lnTo>
                  <a:pt x="483331" y="434681"/>
                </a:lnTo>
                <a:lnTo>
                  <a:pt x="455395" y="437165"/>
                </a:lnTo>
                <a:lnTo>
                  <a:pt x="540263" y="437165"/>
                </a:lnTo>
                <a:lnTo>
                  <a:pt x="552308" y="416507"/>
                </a:lnTo>
                <a:lnTo>
                  <a:pt x="568469" y="375029"/>
                </a:lnTo>
                <a:lnTo>
                  <a:pt x="572126" y="358394"/>
                </a:lnTo>
                <a:lnTo>
                  <a:pt x="533786" y="358394"/>
                </a:lnTo>
                <a:lnTo>
                  <a:pt x="526092" y="351414"/>
                </a:lnTo>
                <a:lnTo>
                  <a:pt x="518150" y="344805"/>
                </a:lnTo>
                <a:close/>
              </a:path>
              <a:path w="581025" h="581025">
                <a:moveTo>
                  <a:pt x="105357" y="149733"/>
                </a:moveTo>
                <a:lnTo>
                  <a:pt x="84206" y="149733"/>
                </a:lnTo>
                <a:lnTo>
                  <a:pt x="81205" y="169116"/>
                </a:lnTo>
                <a:lnTo>
                  <a:pt x="80433" y="189313"/>
                </a:lnTo>
                <a:lnTo>
                  <a:pt x="80359" y="193265"/>
                </a:lnTo>
                <a:lnTo>
                  <a:pt x="83634" y="219884"/>
                </a:lnTo>
                <a:lnTo>
                  <a:pt x="93350" y="249555"/>
                </a:lnTo>
                <a:lnTo>
                  <a:pt x="83134" y="271992"/>
                </a:lnTo>
                <a:lnTo>
                  <a:pt x="79729" y="296560"/>
                </a:lnTo>
                <a:lnTo>
                  <a:pt x="83134" y="320295"/>
                </a:lnTo>
                <a:lnTo>
                  <a:pt x="93350" y="340233"/>
                </a:lnTo>
                <a:lnTo>
                  <a:pt x="102367" y="349250"/>
                </a:lnTo>
                <a:lnTo>
                  <a:pt x="96368" y="370421"/>
                </a:lnTo>
                <a:lnTo>
                  <a:pt x="91575" y="392662"/>
                </a:lnTo>
                <a:lnTo>
                  <a:pt x="87704" y="414383"/>
                </a:lnTo>
                <a:lnTo>
                  <a:pt x="84206" y="435483"/>
                </a:lnTo>
                <a:lnTo>
                  <a:pt x="129553" y="435483"/>
                </a:lnTo>
                <a:lnTo>
                  <a:pt x="129656" y="433784"/>
                </a:lnTo>
                <a:lnTo>
                  <a:pt x="134762" y="403080"/>
                </a:lnTo>
                <a:lnTo>
                  <a:pt x="143261" y="371983"/>
                </a:lnTo>
                <a:lnTo>
                  <a:pt x="152758" y="371911"/>
                </a:lnTo>
                <a:lnTo>
                  <a:pt x="161422" y="371411"/>
                </a:lnTo>
                <a:lnTo>
                  <a:pt x="170085" y="370054"/>
                </a:lnTo>
                <a:lnTo>
                  <a:pt x="179583" y="367411"/>
                </a:lnTo>
                <a:lnTo>
                  <a:pt x="261523" y="367411"/>
                </a:lnTo>
                <a:lnTo>
                  <a:pt x="246613" y="357586"/>
                </a:lnTo>
                <a:lnTo>
                  <a:pt x="229494" y="344805"/>
                </a:lnTo>
                <a:lnTo>
                  <a:pt x="225049" y="340233"/>
                </a:lnTo>
                <a:lnTo>
                  <a:pt x="215905" y="331088"/>
                </a:lnTo>
                <a:lnTo>
                  <a:pt x="223548" y="313346"/>
                </a:lnTo>
                <a:lnTo>
                  <a:pt x="226096" y="294306"/>
                </a:lnTo>
                <a:lnTo>
                  <a:pt x="223548" y="274385"/>
                </a:lnTo>
                <a:lnTo>
                  <a:pt x="215905" y="254000"/>
                </a:lnTo>
                <a:lnTo>
                  <a:pt x="220477" y="254000"/>
                </a:lnTo>
                <a:lnTo>
                  <a:pt x="225049" y="249555"/>
                </a:lnTo>
                <a:lnTo>
                  <a:pt x="225049" y="244983"/>
                </a:lnTo>
                <a:lnTo>
                  <a:pt x="242668" y="228790"/>
                </a:lnTo>
                <a:lnTo>
                  <a:pt x="250837" y="222250"/>
                </a:lnTo>
                <a:lnTo>
                  <a:pt x="125100" y="222250"/>
                </a:lnTo>
                <a:lnTo>
                  <a:pt x="112029" y="189313"/>
                </a:lnTo>
                <a:lnTo>
                  <a:pt x="105780" y="159353"/>
                </a:lnTo>
                <a:lnTo>
                  <a:pt x="105357" y="149733"/>
                </a:lnTo>
                <a:close/>
              </a:path>
              <a:path w="581025" h="581025">
                <a:moveTo>
                  <a:pt x="317830" y="385855"/>
                </a:moveTo>
                <a:lnTo>
                  <a:pt x="302138" y="390144"/>
                </a:lnTo>
                <a:lnTo>
                  <a:pt x="345474" y="390144"/>
                </a:lnTo>
                <a:lnTo>
                  <a:pt x="335666" y="386699"/>
                </a:lnTo>
                <a:lnTo>
                  <a:pt x="317830" y="385855"/>
                </a:lnTo>
                <a:close/>
              </a:path>
              <a:path w="581025" h="581025">
                <a:moveTo>
                  <a:pt x="529060" y="131572"/>
                </a:moveTo>
                <a:lnTo>
                  <a:pt x="488320" y="131572"/>
                </a:lnTo>
                <a:lnTo>
                  <a:pt x="488320" y="136144"/>
                </a:lnTo>
                <a:lnTo>
                  <a:pt x="492892" y="136144"/>
                </a:lnTo>
                <a:lnTo>
                  <a:pt x="518054" y="177948"/>
                </a:lnTo>
                <a:lnTo>
                  <a:pt x="534078" y="221526"/>
                </a:lnTo>
                <a:lnTo>
                  <a:pt x="541611" y="266427"/>
                </a:lnTo>
                <a:lnTo>
                  <a:pt x="541298" y="312200"/>
                </a:lnTo>
                <a:lnTo>
                  <a:pt x="533786" y="358394"/>
                </a:lnTo>
                <a:lnTo>
                  <a:pt x="572126" y="358394"/>
                </a:lnTo>
                <a:lnTo>
                  <a:pt x="577982" y="331755"/>
                </a:lnTo>
                <a:lnTo>
                  <a:pt x="580682" y="287529"/>
                </a:lnTo>
                <a:lnTo>
                  <a:pt x="576406" y="243194"/>
                </a:lnTo>
                <a:lnTo>
                  <a:pt x="564988" y="199595"/>
                </a:lnTo>
                <a:lnTo>
                  <a:pt x="546264" y="157576"/>
                </a:lnTo>
                <a:lnTo>
                  <a:pt x="529060" y="131572"/>
                </a:lnTo>
                <a:close/>
              </a:path>
              <a:path w="581025" h="581025">
                <a:moveTo>
                  <a:pt x="343460" y="190500"/>
                </a:moveTo>
                <a:lnTo>
                  <a:pt x="293121" y="190500"/>
                </a:lnTo>
                <a:lnTo>
                  <a:pt x="317647" y="210903"/>
                </a:lnTo>
                <a:lnTo>
                  <a:pt x="368416" y="251757"/>
                </a:lnTo>
                <a:lnTo>
                  <a:pt x="392943" y="272161"/>
                </a:lnTo>
                <a:lnTo>
                  <a:pt x="388585" y="289119"/>
                </a:lnTo>
                <a:lnTo>
                  <a:pt x="388466" y="305625"/>
                </a:lnTo>
                <a:lnTo>
                  <a:pt x="391728" y="321274"/>
                </a:lnTo>
                <a:lnTo>
                  <a:pt x="397515" y="335661"/>
                </a:lnTo>
                <a:lnTo>
                  <a:pt x="414044" y="349216"/>
                </a:lnTo>
                <a:lnTo>
                  <a:pt x="434408" y="355520"/>
                </a:lnTo>
                <a:lnTo>
                  <a:pt x="455629" y="354181"/>
                </a:lnTo>
                <a:lnTo>
                  <a:pt x="474731" y="344805"/>
                </a:lnTo>
                <a:lnTo>
                  <a:pt x="518150" y="344805"/>
                </a:lnTo>
                <a:lnTo>
                  <a:pt x="516720" y="343614"/>
                </a:lnTo>
                <a:lnTo>
                  <a:pt x="505657" y="334123"/>
                </a:lnTo>
                <a:lnTo>
                  <a:pt x="492892" y="322072"/>
                </a:lnTo>
                <a:lnTo>
                  <a:pt x="494608" y="310451"/>
                </a:lnTo>
                <a:lnTo>
                  <a:pt x="492907" y="297116"/>
                </a:lnTo>
                <a:lnTo>
                  <a:pt x="487802" y="283781"/>
                </a:lnTo>
                <a:lnTo>
                  <a:pt x="479303" y="272161"/>
                </a:lnTo>
                <a:lnTo>
                  <a:pt x="467690" y="258572"/>
                </a:lnTo>
                <a:lnTo>
                  <a:pt x="411104" y="258572"/>
                </a:lnTo>
                <a:lnTo>
                  <a:pt x="392629" y="238168"/>
                </a:lnTo>
                <a:lnTo>
                  <a:pt x="371921" y="217678"/>
                </a:lnTo>
                <a:lnTo>
                  <a:pt x="350489" y="197314"/>
                </a:lnTo>
                <a:lnTo>
                  <a:pt x="343460" y="190500"/>
                </a:lnTo>
                <a:close/>
              </a:path>
              <a:path w="581025" h="581025">
                <a:moveTo>
                  <a:pt x="448584" y="250078"/>
                </a:moveTo>
                <a:lnTo>
                  <a:pt x="429421" y="251140"/>
                </a:lnTo>
                <a:lnTo>
                  <a:pt x="411104" y="258572"/>
                </a:lnTo>
                <a:lnTo>
                  <a:pt x="467690" y="258572"/>
                </a:lnTo>
                <a:lnTo>
                  <a:pt x="466057" y="256661"/>
                </a:lnTo>
                <a:lnTo>
                  <a:pt x="448584" y="250078"/>
                </a:lnTo>
                <a:close/>
              </a:path>
              <a:path w="581025" h="581025">
                <a:moveTo>
                  <a:pt x="227346" y="63500"/>
                </a:moveTo>
                <a:lnTo>
                  <a:pt x="179583" y="63500"/>
                </a:lnTo>
                <a:lnTo>
                  <a:pt x="194059" y="86528"/>
                </a:lnTo>
                <a:lnTo>
                  <a:pt x="210237" y="108283"/>
                </a:lnTo>
                <a:lnTo>
                  <a:pt x="228107" y="129204"/>
                </a:lnTo>
                <a:lnTo>
                  <a:pt x="247655" y="149733"/>
                </a:lnTo>
                <a:lnTo>
                  <a:pt x="194702" y="192416"/>
                </a:lnTo>
                <a:lnTo>
                  <a:pt x="175011" y="208661"/>
                </a:lnTo>
                <a:lnTo>
                  <a:pt x="175011" y="213233"/>
                </a:lnTo>
                <a:lnTo>
                  <a:pt x="170566" y="217678"/>
                </a:lnTo>
                <a:lnTo>
                  <a:pt x="155782" y="217749"/>
                </a:lnTo>
                <a:lnTo>
                  <a:pt x="145547" y="218249"/>
                </a:lnTo>
                <a:lnTo>
                  <a:pt x="135311" y="219606"/>
                </a:lnTo>
                <a:lnTo>
                  <a:pt x="125100" y="222250"/>
                </a:lnTo>
                <a:lnTo>
                  <a:pt x="250837" y="222250"/>
                </a:lnTo>
                <a:lnTo>
                  <a:pt x="260751" y="214312"/>
                </a:lnTo>
                <a:lnTo>
                  <a:pt x="293121" y="190500"/>
                </a:lnTo>
                <a:lnTo>
                  <a:pt x="343460" y="190500"/>
                </a:lnTo>
                <a:lnTo>
                  <a:pt x="329443" y="176911"/>
                </a:lnTo>
                <a:lnTo>
                  <a:pt x="389379" y="150699"/>
                </a:lnTo>
                <a:lnTo>
                  <a:pt x="437837" y="137239"/>
                </a:lnTo>
                <a:lnTo>
                  <a:pt x="471818" y="132280"/>
                </a:lnTo>
                <a:lnTo>
                  <a:pt x="488320" y="131572"/>
                </a:lnTo>
                <a:lnTo>
                  <a:pt x="529060" y="131572"/>
                </a:lnTo>
                <a:lnTo>
                  <a:pt x="526035" y="127000"/>
                </a:lnTo>
                <a:lnTo>
                  <a:pt x="288549" y="127000"/>
                </a:lnTo>
                <a:lnTo>
                  <a:pt x="268929" y="109239"/>
                </a:lnTo>
                <a:lnTo>
                  <a:pt x="250560" y="90170"/>
                </a:lnTo>
                <a:lnTo>
                  <a:pt x="233024" y="70242"/>
                </a:lnTo>
                <a:lnTo>
                  <a:pt x="227346" y="63500"/>
                </a:lnTo>
                <a:close/>
              </a:path>
              <a:path w="581025" h="581025">
                <a:moveTo>
                  <a:pt x="422012" y="95103"/>
                </a:moveTo>
                <a:lnTo>
                  <a:pt x="381084" y="96361"/>
                </a:lnTo>
                <a:lnTo>
                  <a:pt x="335894" y="106144"/>
                </a:lnTo>
                <a:lnTo>
                  <a:pt x="288549" y="127000"/>
                </a:lnTo>
                <a:lnTo>
                  <a:pt x="526035" y="127000"/>
                </a:lnTo>
                <a:lnTo>
                  <a:pt x="520070" y="117983"/>
                </a:lnTo>
                <a:lnTo>
                  <a:pt x="504704" y="99822"/>
                </a:lnTo>
                <a:lnTo>
                  <a:pt x="456570" y="99822"/>
                </a:lnTo>
                <a:lnTo>
                  <a:pt x="422012" y="95103"/>
                </a:lnTo>
                <a:close/>
              </a:path>
              <a:path w="581025" h="581025">
                <a:moveTo>
                  <a:pt x="434277" y="40767"/>
                </a:moveTo>
                <a:lnTo>
                  <a:pt x="293121" y="40767"/>
                </a:lnTo>
                <a:lnTo>
                  <a:pt x="333983" y="44886"/>
                </a:lnTo>
                <a:lnTo>
                  <a:pt x="374845" y="56673"/>
                </a:lnTo>
                <a:lnTo>
                  <a:pt x="415707" y="75271"/>
                </a:lnTo>
                <a:lnTo>
                  <a:pt x="456570" y="99822"/>
                </a:lnTo>
                <a:lnTo>
                  <a:pt x="504704" y="99822"/>
                </a:lnTo>
                <a:lnTo>
                  <a:pt x="489991" y="82432"/>
                </a:lnTo>
                <a:lnTo>
                  <a:pt x="454994" y="53076"/>
                </a:lnTo>
                <a:lnTo>
                  <a:pt x="434277" y="40767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 txBox="1"/>
          <p:nvPr/>
        </p:nvSpPr>
        <p:spPr>
          <a:xfrm>
            <a:off x="10686756" y="2729492"/>
            <a:ext cx="998468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Web</a:t>
            </a:r>
            <a:r>
              <a:rPr sz="1429" spc="-56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Portals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785735" y="4420472"/>
            <a:ext cx="870825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Event</a:t>
            </a:r>
            <a:r>
              <a:rPr sz="1429" spc="-41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1036927" y="3904716"/>
            <a:ext cx="368675" cy="371915"/>
          </a:xfrm>
          <a:custGeom>
            <a:avLst/>
            <a:gdLst/>
            <a:ahLst/>
            <a:cxnLst/>
            <a:rect l="l" t="t" r="r" b="b"/>
            <a:pathLst>
              <a:path w="361315" h="364489">
                <a:moveTo>
                  <a:pt x="0" y="135128"/>
                </a:moveTo>
                <a:lnTo>
                  <a:pt x="0" y="293116"/>
                </a:lnTo>
                <a:lnTo>
                  <a:pt x="14191" y="320784"/>
                </a:lnTo>
                <a:lnTo>
                  <a:pt x="52892" y="343392"/>
                </a:lnTo>
                <a:lnTo>
                  <a:pt x="110295" y="358642"/>
                </a:lnTo>
                <a:lnTo>
                  <a:pt x="180594" y="364236"/>
                </a:lnTo>
                <a:lnTo>
                  <a:pt x="250870" y="358642"/>
                </a:lnTo>
                <a:lnTo>
                  <a:pt x="308276" y="343392"/>
                </a:lnTo>
                <a:lnTo>
                  <a:pt x="346989" y="320784"/>
                </a:lnTo>
                <a:lnTo>
                  <a:pt x="361188" y="293116"/>
                </a:lnTo>
                <a:lnTo>
                  <a:pt x="361188" y="180340"/>
                </a:lnTo>
                <a:lnTo>
                  <a:pt x="180594" y="180340"/>
                </a:lnTo>
                <a:lnTo>
                  <a:pt x="125890" y="177355"/>
                </a:lnTo>
                <a:lnTo>
                  <a:pt x="76977" y="168941"/>
                </a:lnTo>
                <a:lnTo>
                  <a:pt x="35947" y="155908"/>
                </a:lnTo>
                <a:lnTo>
                  <a:pt x="4889" y="139065"/>
                </a:lnTo>
                <a:lnTo>
                  <a:pt x="0" y="135128"/>
                </a:lnTo>
                <a:close/>
              </a:path>
              <a:path w="361315" h="364489">
                <a:moveTo>
                  <a:pt x="361188" y="135128"/>
                </a:moveTo>
                <a:lnTo>
                  <a:pt x="325262" y="155908"/>
                </a:lnTo>
                <a:lnTo>
                  <a:pt x="284213" y="168941"/>
                </a:lnTo>
                <a:lnTo>
                  <a:pt x="235296" y="177355"/>
                </a:lnTo>
                <a:lnTo>
                  <a:pt x="180594" y="180340"/>
                </a:lnTo>
                <a:lnTo>
                  <a:pt x="361188" y="180340"/>
                </a:lnTo>
                <a:lnTo>
                  <a:pt x="361188" y="135128"/>
                </a:lnTo>
                <a:close/>
              </a:path>
              <a:path w="361315" h="364489">
                <a:moveTo>
                  <a:pt x="180289" y="0"/>
                </a:moveTo>
                <a:lnTo>
                  <a:pt x="123305" y="4006"/>
                </a:lnTo>
                <a:lnTo>
                  <a:pt x="73814" y="15162"/>
                </a:lnTo>
                <a:lnTo>
                  <a:pt x="34786" y="32177"/>
                </a:lnTo>
                <a:lnTo>
                  <a:pt x="0" y="78612"/>
                </a:lnTo>
                <a:lnTo>
                  <a:pt x="9191" y="103480"/>
                </a:lnTo>
                <a:lnTo>
                  <a:pt x="34786" y="125092"/>
                </a:lnTo>
                <a:lnTo>
                  <a:pt x="73814" y="142145"/>
                </a:lnTo>
                <a:lnTo>
                  <a:pt x="123305" y="153333"/>
                </a:lnTo>
                <a:lnTo>
                  <a:pt x="180289" y="157353"/>
                </a:lnTo>
                <a:lnTo>
                  <a:pt x="237290" y="153333"/>
                </a:lnTo>
                <a:lnTo>
                  <a:pt x="286777" y="142145"/>
                </a:lnTo>
                <a:lnTo>
                  <a:pt x="325790" y="125092"/>
                </a:lnTo>
                <a:lnTo>
                  <a:pt x="351368" y="103480"/>
                </a:lnTo>
                <a:lnTo>
                  <a:pt x="360553" y="78612"/>
                </a:lnTo>
                <a:lnTo>
                  <a:pt x="351368" y="53758"/>
                </a:lnTo>
                <a:lnTo>
                  <a:pt x="325790" y="32177"/>
                </a:lnTo>
                <a:lnTo>
                  <a:pt x="286777" y="15162"/>
                </a:lnTo>
                <a:lnTo>
                  <a:pt x="237290" y="4006"/>
                </a:lnTo>
                <a:lnTo>
                  <a:pt x="180289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 txBox="1"/>
          <p:nvPr/>
        </p:nvSpPr>
        <p:spPr>
          <a:xfrm>
            <a:off x="754012" y="5837429"/>
            <a:ext cx="870825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Event</a:t>
            </a:r>
            <a:r>
              <a:rPr sz="1429" spc="-41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035372" y="5333802"/>
            <a:ext cx="367379" cy="371915"/>
          </a:xfrm>
          <a:custGeom>
            <a:avLst/>
            <a:gdLst/>
            <a:ahLst/>
            <a:cxnLst/>
            <a:rect l="l" t="t" r="r" b="b"/>
            <a:pathLst>
              <a:path w="360044" h="364489">
                <a:moveTo>
                  <a:pt x="0" y="135127"/>
                </a:moveTo>
                <a:lnTo>
                  <a:pt x="0" y="293115"/>
                </a:lnTo>
                <a:lnTo>
                  <a:pt x="14132" y="320784"/>
                </a:lnTo>
                <a:lnTo>
                  <a:pt x="52673" y="343392"/>
                </a:lnTo>
                <a:lnTo>
                  <a:pt x="109835" y="358642"/>
                </a:lnTo>
                <a:lnTo>
                  <a:pt x="179831" y="364235"/>
                </a:lnTo>
                <a:lnTo>
                  <a:pt x="249828" y="358642"/>
                </a:lnTo>
                <a:lnTo>
                  <a:pt x="306990" y="343392"/>
                </a:lnTo>
                <a:lnTo>
                  <a:pt x="345531" y="320784"/>
                </a:lnTo>
                <a:lnTo>
                  <a:pt x="359663" y="293115"/>
                </a:lnTo>
                <a:lnTo>
                  <a:pt x="359663" y="180339"/>
                </a:lnTo>
                <a:lnTo>
                  <a:pt x="179831" y="180339"/>
                </a:lnTo>
                <a:lnTo>
                  <a:pt x="125357" y="177355"/>
                </a:lnTo>
                <a:lnTo>
                  <a:pt x="76650" y="168941"/>
                </a:lnTo>
                <a:lnTo>
                  <a:pt x="35792" y="155908"/>
                </a:lnTo>
                <a:lnTo>
                  <a:pt x="4864" y="139064"/>
                </a:lnTo>
                <a:lnTo>
                  <a:pt x="0" y="135127"/>
                </a:lnTo>
                <a:close/>
              </a:path>
              <a:path w="360044" h="364489">
                <a:moveTo>
                  <a:pt x="359663" y="135127"/>
                </a:moveTo>
                <a:lnTo>
                  <a:pt x="323866" y="155908"/>
                </a:lnTo>
                <a:lnTo>
                  <a:pt x="282998" y="168941"/>
                </a:lnTo>
                <a:lnTo>
                  <a:pt x="234299" y="177355"/>
                </a:lnTo>
                <a:lnTo>
                  <a:pt x="179831" y="180339"/>
                </a:lnTo>
                <a:lnTo>
                  <a:pt x="359663" y="180339"/>
                </a:lnTo>
                <a:lnTo>
                  <a:pt x="359663" y="135127"/>
                </a:lnTo>
                <a:close/>
              </a:path>
              <a:path w="360044" h="364489">
                <a:moveTo>
                  <a:pt x="179539" y="0"/>
                </a:moveTo>
                <a:lnTo>
                  <a:pt x="122789" y="4006"/>
                </a:lnTo>
                <a:lnTo>
                  <a:pt x="73504" y="15162"/>
                </a:lnTo>
                <a:lnTo>
                  <a:pt x="34639" y="32177"/>
                </a:lnTo>
                <a:lnTo>
                  <a:pt x="0" y="78612"/>
                </a:lnTo>
                <a:lnTo>
                  <a:pt x="9152" y="103480"/>
                </a:lnTo>
                <a:lnTo>
                  <a:pt x="34639" y="125092"/>
                </a:lnTo>
                <a:lnTo>
                  <a:pt x="73504" y="142145"/>
                </a:lnTo>
                <a:lnTo>
                  <a:pt x="122789" y="153333"/>
                </a:lnTo>
                <a:lnTo>
                  <a:pt x="179539" y="157352"/>
                </a:lnTo>
                <a:lnTo>
                  <a:pt x="236260" y="153333"/>
                </a:lnTo>
                <a:lnTo>
                  <a:pt x="285530" y="142145"/>
                </a:lnTo>
                <a:lnTo>
                  <a:pt x="324389" y="125092"/>
                </a:lnTo>
                <a:lnTo>
                  <a:pt x="349875" y="103480"/>
                </a:lnTo>
                <a:lnTo>
                  <a:pt x="359028" y="78612"/>
                </a:lnTo>
                <a:lnTo>
                  <a:pt x="349875" y="53758"/>
                </a:lnTo>
                <a:lnTo>
                  <a:pt x="324389" y="32177"/>
                </a:lnTo>
                <a:lnTo>
                  <a:pt x="285530" y="15162"/>
                </a:lnTo>
                <a:lnTo>
                  <a:pt x="236260" y="4006"/>
                </a:lnTo>
                <a:lnTo>
                  <a:pt x="179539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 txBox="1"/>
          <p:nvPr/>
        </p:nvSpPr>
        <p:spPr>
          <a:xfrm>
            <a:off x="754012" y="3142875"/>
            <a:ext cx="870825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spc="-5" dirty="0">
                <a:solidFill>
                  <a:srgbClr val="505050"/>
                </a:solidFill>
                <a:latin typeface="Segoe UI"/>
                <a:cs typeface="Segoe UI"/>
              </a:rPr>
              <a:t>Event</a:t>
            </a:r>
            <a:r>
              <a:rPr sz="1429" spc="-41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505050"/>
                </a:solidFill>
                <a:latin typeface="Segoe UI"/>
                <a:cs typeface="Segoe UI"/>
              </a:rPr>
              <a:t>data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005826" y="2628025"/>
            <a:ext cx="368675" cy="371915"/>
          </a:xfrm>
          <a:custGeom>
            <a:avLst/>
            <a:gdLst/>
            <a:ahLst/>
            <a:cxnLst/>
            <a:rect l="l" t="t" r="r" b="b"/>
            <a:pathLst>
              <a:path w="361315" h="364489">
                <a:moveTo>
                  <a:pt x="0" y="135127"/>
                </a:moveTo>
                <a:lnTo>
                  <a:pt x="0" y="293115"/>
                </a:lnTo>
                <a:lnTo>
                  <a:pt x="14191" y="320784"/>
                </a:lnTo>
                <a:lnTo>
                  <a:pt x="52892" y="343392"/>
                </a:lnTo>
                <a:lnTo>
                  <a:pt x="110295" y="358642"/>
                </a:lnTo>
                <a:lnTo>
                  <a:pt x="180594" y="364236"/>
                </a:lnTo>
                <a:lnTo>
                  <a:pt x="250886" y="358642"/>
                </a:lnTo>
                <a:lnTo>
                  <a:pt x="308290" y="343392"/>
                </a:lnTo>
                <a:lnTo>
                  <a:pt x="346995" y="320784"/>
                </a:lnTo>
                <a:lnTo>
                  <a:pt x="361188" y="293115"/>
                </a:lnTo>
                <a:lnTo>
                  <a:pt x="361188" y="180339"/>
                </a:lnTo>
                <a:lnTo>
                  <a:pt x="180594" y="180339"/>
                </a:lnTo>
                <a:lnTo>
                  <a:pt x="125890" y="177355"/>
                </a:lnTo>
                <a:lnTo>
                  <a:pt x="76977" y="168941"/>
                </a:lnTo>
                <a:lnTo>
                  <a:pt x="35947" y="155908"/>
                </a:lnTo>
                <a:lnTo>
                  <a:pt x="4889" y="139064"/>
                </a:lnTo>
                <a:lnTo>
                  <a:pt x="0" y="135127"/>
                </a:lnTo>
                <a:close/>
              </a:path>
              <a:path w="361315" h="364489">
                <a:moveTo>
                  <a:pt x="361188" y="135127"/>
                </a:moveTo>
                <a:lnTo>
                  <a:pt x="325262" y="155908"/>
                </a:lnTo>
                <a:lnTo>
                  <a:pt x="284213" y="168941"/>
                </a:lnTo>
                <a:lnTo>
                  <a:pt x="235296" y="177355"/>
                </a:lnTo>
                <a:lnTo>
                  <a:pt x="180594" y="180339"/>
                </a:lnTo>
                <a:lnTo>
                  <a:pt x="361188" y="180339"/>
                </a:lnTo>
                <a:lnTo>
                  <a:pt x="361188" y="135127"/>
                </a:lnTo>
                <a:close/>
              </a:path>
              <a:path w="361315" h="364489">
                <a:moveTo>
                  <a:pt x="180289" y="0"/>
                </a:moveTo>
                <a:lnTo>
                  <a:pt x="123305" y="4006"/>
                </a:lnTo>
                <a:lnTo>
                  <a:pt x="73814" y="15162"/>
                </a:lnTo>
                <a:lnTo>
                  <a:pt x="34786" y="32177"/>
                </a:lnTo>
                <a:lnTo>
                  <a:pt x="0" y="78612"/>
                </a:lnTo>
                <a:lnTo>
                  <a:pt x="9191" y="103480"/>
                </a:lnTo>
                <a:lnTo>
                  <a:pt x="34786" y="125092"/>
                </a:lnTo>
                <a:lnTo>
                  <a:pt x="73814" y="142145"/>
                </a:lnTo>
                <a:lnTo>
                  <a:pt x="123305" y="153333"/>
                </a:lnTo>
                <a:lnTo>
                  <a:pt x="180289" y="157352"/>
                </a:lnTo>
                <a:lnTo>
                  <a:pt x="237275" y="153333"/>
                </a:lnTo>
                <a:lnTo>
                  <a:pt x="286760" y="142145"/>
                </a:lnTo>
                <a:lnTo>
                  <a:pt x="325779" y="125092"/>
                </a:lnTo>
                <a:lnTo>
                  <a:pt x="351365" y="103480"/>
                </a:lnTo>
                <a:lnTo>
                  <a:pt x="360553" y="78612"/>
                </a:lnTo>
                <a:lnTo>
                  <a:pt x="351365" y="53758"/>
                </a:lnTo>
                <a:lnTo>
                  <a:pt x="325779" y="32177"/>
                </a:lnTo>
                <a:lnTo>
                  <a:pt x="286760" y="15162"/>
                </a:lnTo>
                <a:lnTo>
                  <a:pt x="237275" y="4006"/>
                </a:lnTo>
                <a:lnTo>
                  <a:pt x="180289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4699055" y="2212827"/>
            <a:ext cx="5792541" cy="295458"/>
          </a:xfrm>
          <a:custGeom>
            <a:avLst/>
            <a:gdLst/>
            <a:ahLst/>
            <a:cxnLst/>
            <a:rect l="l" t="t" r="r" b="b"/>
            <a:pathLst>
              <a:path w="5676900" h="289560">
                <a:moveTo>
                  <a:pt x="5532120" y="0"/>
                </a:moveTo>
                <a:lnTo>
                  <a:pt x="5532120" y="72389"/>
                </a:lnTo>
                <a:lnTo>
                  <a:pt x="0" y="72389"/>
                </a:lnTo>
                <a:lnTo>
                  <a:pt x="0" y="217170"/>
                </a:lnTo>
                <a:lnTo>
                  <a:pt x="5532120" y="217170"/>
                </a:lnTo>
                <a:lnTo>
                  <a:pt x="5532120" y="289560"/>
                </a:lnTo>
                <a:lnTo>
                  <a:pt x="5676900" y="144780"/>
                </a:lnTo>
                <a:lnTo>
                  <a:pt x="553212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4552881" y="2285915"/>
            <a:ext cx="146433" cy="1455910"/>
          </a:xfrm>
          <a:custGeom>
            <a:avLst/>
            <a:gdLst/>
            <a:ahLst/>
            <a:cxnLst/>
            <a:rect l="l" t="t" r="r" b="b"/>
            <a:pathLst>
              <a:path w="143510" h="1426845">
                <a:moveTo>
                  <a:pt x="0" y="1426464"/>
                </a:moveTo>
                <a:lnTo>
                  <a:pt x="143255" y="1426464"/>
                </a:lnTo>
                <a:lnTo>
                  <a:pt x="143255" y="0"/>
                </a:lnTo>
                <a:lnTo>
                  <a:pt x="0" y="0"/>
                </a:lnTo>
                <a:lnTo>
                  <a:pt x="0" y="1426464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2633962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6462765"/>
            <a:ext cx="12440356" cy="11015"/>
          </a:xfrm>
          <a:custGeom>
            <a:avLst/>
            <a:gdLst/>
            <a:ahLst/>
            <a:cxnLst/>
            <a:rect l="l" t="t" r="r" b="b"/>
            <a:pathLst>
              <a:path w="12192000" h="10795">
                <a:moveTo>
                  <a:pt x="0" y="10667"/>
                </a:moveTo>
                <a:lnTo>
                  <a:pt x="12192000" y="10667"/>
                </a:lnTo>
                <a:lnTo>
                  <a:pt x="12192000" y="0"/>
                </a:lnTo>
                <a:lnTo>
                  <a:pt x="0" y="0"/>
                </a:lnTo>
                <a:lnTo>
                  <a:pt x="0" y="10667"/>
                </a:lnTo>
                <a:close/>
              </a:path>
            </a:pathLst>
          </a:custGeom>
          <a:solidFill>
            <a:srgbClr val="409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9496368" y="6080224"/>
            <a:ext cx="2007561" cy="947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3087254" y="6603495"/>
            <a:ext cx="2584613" cy="107557"/>
          </a:xfrm>
          <a:custGeom>
            <a:avLst/>
            <a:gdLst/>
            <a:ahLst/>
            <a:cxnLst/>
            <a:rect l="l" t="t" r="r" b="b"/>
            <a:pathLst>
              <a:path w="2533015" h="105409">
                <a:moveTo>
                  <a:pt x="2532887" y="0"/>
                </a:moveTo>
                <a:lnTo>
                  <a:pt x="78866" y="0"/>
                </a:lnTo>
                <a:lnTo>
                  <a:pt x="48166" y="6197"/>
                </a:lnTo>
                <a:lnTo>
                  <a:pt x="23098" y="23098"/>
                </a:lnTo>
                <a:lnTo>
                  <a:pt x="6197" y="48166"/>
                </a:lnTo>
                <a:lnTo>
                  <a:pt x="0" y="78867"/>
                </a:lnTo>
                <a:lnTo>
                  <a:pt x="0" y="105156"/>
                </a:lnTo>
                <a:lnTo>
                  <a:pt x="0" y="78867"/>
                </a:lnTo>
                <a:lnTo>
                  <a:pt x="6197" y="48166"/>
                </a:lnTo>
                <a:lnTo>
                  <a:pt x="23098" y="23098"/>
                </a:lnTo>
                <a:lnTo>
                  <a:pt x="48166" y="6197"/>
                </a:lnTo>
                <a:lnTo>
                  <a:pt x="78866" y="0"/>
                </a:lnTo>
                <a:lnTo>
                  <a:pt x="2532887" y="0"/>
                </a:lnTo>
                <a:close/>
              </a:path>
            </a:pathLst>
          </a:custGeom>
          <a:ln w="38100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3599" y="6665698"/>
            <a:ext cx="3085467" cy="124404"/>
          </a:xfrm>
          <a:custGeom>
            <a:avLst/>
            <a:gdLst/>
            <a:ahLst/>
            <a:cxnLst/>
            <a:rect l="l" t="t" r="r" b="b"/>
            <a:pathLst>
              <a:path w="3023870" h="121920">
                <a:moveTo>
                  <a:pt x="0" y="121920"/>
                </a:moveTo>
                <a:lnTo>
                  <a:pt x="2959100" y="121920"/>
                </a:lnTo>
                <a:lnTo>
                  <a:pt x="2984236" y="116855"/>
                </a:lnTo>
                <a:lnTo>
                  <a:pt x="3004740" y="103041"/>
                </a:lnTo>
                <a:lnTo>
                  <a:pt x="3018554" y="82550"/>
                </a:lnTo>
                <a:lnTo>
                  <a:pt x="3023616" y="57454"/>
                </a:lnTo>
                <a:lnTo>
                  <a:pt x="3023616" y="30480"/>
                </a:lnTo>
                <a:lnTo>
                  <a:pt x="3023616" y="0"/>
                </a:lnTo>
                <a:lnTo>
                  <a:pt x="3023616" y="30480"/>
                </a:lnTo>
                <a:lnTo>
                  <a:pt x="3023616" y="57454"/>
                </a:lnTo>
                <a:lnTo>
                  <a:pt x="3018554" y="82550"/>
                </a:lnTo>
                <a:lnTo>
                  <a:pt x="3004740" y="103041"/>
                </a:lnTo>
                <a:lnTo>
                  <a:pt x="2984236" y="116855"/>
                </a:lnTo>
                <a:lnTo>
                  <a:pt x="2959100" y="121920"/>
                </a:lnTo>
                <a:lnTo>
                  <a:pt x="0" y="121920"/>
                </a:lnTo>
                <a:close/>
              </a:path>
            </a:pathLst>
          </a:custGeom>
          <a:ln w="38099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5805470" y="6824312"/>
            <a:ext cx="3898626" cy="168463"/>
          </a:xfrm>
          <a:custGeom>
            <a:avLst/>
            <a:gdLst/>
            <a:ahLst/>
            <a:cxnLst/>
            <a:rect l="l" t="t" r="r" b="b"/>
            <a:pathLst>
              <a:path w="3820795" h="165100">
                <a:moveTo>
                  <a:pt x="0" y="164591"/>
                </a:moveTo>
                <a:lnTo>
                  <a:pt x="5877" y="120836"/>
                </a:lnTo>
                <a:lnTo>
                  <a:pt x="22464" y="81518"/>
                </a:lnTo>
                <a:lnTo>
                  <a:pt x="48196" y="48207"/>
                </a:lnTo>
                <a:lnTo>
                  <a:pt x="81505" y="22471"/>
                </a:lnTo>
                <a:lnTo>
                  <a:pt x="120826" y="5879"/>
                </a:lnTo>
                <a:lnTo>
                  <a:pt x="164592" y="0"/>
                </a:lnTo>
                <a:lnTo>
                  <a:pt x="3779520" y="0"/>
                </a:lnTo>
                <a:lnTo>
                  <a:pt x="3820668" y="0"/>
                </a:lnTo>
                <a:lnTo>
                  <a:pt x="3779520" y="0"/>
                </a:lnTo>
                <a:lnTo>
                  <a:pt x="164592" y="0"/>
                </a:lnTo>
                <a:lnTo>
                  <a:pt x="120826" y="5879"/>
                </a:lnTo>
                <a:lnTo>
                  <a:pt x="81505" y="22471"/>
                </a:lnTo>
                <a:lnTo>
                  <a:pt x="48196" y="48207"/>
                </a:lnTo>
                <a:lnTo>
                  <a:pt x="22464" y="81518"/>
                </a:lnTo>
                <a:lnTo>
                  <a:pt x="5877" y="120836"/>
                </a:lnTo>
                <a:lnTo>
                  <a:pt x="0" y="164591"/>
                </a:lnTo>
                <a:close/>
              </a:path>
            </a:pathLst>
          </a:custGeom>
          <a:ln w="38099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2095135" y="5827529"/>
            <a:ext cx="8003943" cy="772987"/>
          </a:xfrm>
          <a:custGeom>
            <a:avLst/>
            <a:gdLst/>
            <a:ahLst/>
            <a:cxnLst/>
            <a:rect l="l" t="t" r="r" b="b"/>
            <a:pathLst>
              <a:path w="7844155" h="757554">
                <a:moveTo>
                  <a:pt x="0" y="0"/>
                </a:moveTo>
                <a:lnTo>
                  <a:pt x="0" y="602018"/>
                </a:lnTo>
                <a:lnTo>
                  <a:pt x="7924" y="651138"/>
                </a:lnTo>
                <a:lnTo>
                  <a:pt x="29992" y="693799"/>
                </a:lnTo>
                <a:lnTo>
                  <a:pt x="63642" y="727441"/>
                </a:lnTo>
                <a:lnTo>
                  <a:pt x="106314" y="749504"/>
                </a:lnTo>
                <a:lnTo>
                  <a:pt x="155447" y="757428"/>
                </a:lnTo>
                <a:lnTo>
                  <a:pt x="7654671" y="757428"/>
                </a:lnTo>
                <a:lnTo>
                  <a:pt x="7844028" y="757428"/>
                </a:lnTo>
                <a:lnTo>
                  <a:pt x="7654671" y="757428"/>
                </a:lnTo>
                <a:lnTo>
                  <a:pt x="155447" y="757428"/>
                </a:lnTo>
                <a:lnTo>
                  <a:pt x="106314" y="749504"/>
                </a:lnTo>
                <a:lnTo>
                  <a:pt x="63642" y="727441"/>
                </a:lnTo>
                <a:lnTo>
                  <a:pt x="29992" y="693799"/>
                </a:lnTo>
                <a:lnTo>
                  <a:pt x="7924" y="651138"/>
                </a:lnTo>
                <a:lnTo>
                  <a:pt x="0" y="60201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11456502" y="6432441"/>
            <a:ext cx="725039" cy="270837"/>
          </a:xfrm>
          <a:custGeom>
            <a:avLst/>
            <a:gdLst/>
            <a:ahLst/>
            <a:cxnLst/>
            <a:rect l="l" t="t" r="r" b="b"/>
            <a:pathLst>
              <a:path w="710565" h="265429">
                <a:moveTo>
                  <a:pt x="710183" y="0"/>
                </a:moveTo>
                <a:lnTo>
                  <a:pt x="705910" y="47666"/>
                </a:lnTo>
                <a:lnTo>
                  <a:pt x="693591" y="92530"/>
                </a:lnTo>
                <a:lnTo>
                  <a:pt x="673974" y="133841"/>
                </a:lnTo>
                <a:lnTo>
                  <a:pt x="647810" y="170851"/>
                </a:lnTo>
                <a:lnTo>
                  <a:pt x="615848" y="202811"/>
                </a:lnTo>
                <a:lnTo>
                  <a:pt x="578837" y="228972"/>
                </a:lnTo>
                <a:lnTo>
                  <a:pt x="537527" y="248586"/>
                </a:lnTo>
                <a:lnTo>
                  <a:pt x="492668" y="260903"/>
                </a:lnTo>
                <a:lnTo>
                  <a:pt x="445007" y="265176"/>
                </a:lnTo>
                <a:lnTo>
                  <a:pt x="66294" y="265176"/>
                </a:lnTo>
                <a:lnTo>
                  <a:pt x="0" y="265176"/>
                </a:lnTo>
                <a:lnTo>
                  <a:pt x="66294" y="265176"/>
                </a:lnTo>
                <a:lnTo>
                  <a:pt x="445007" y="265176"/>
                </a:lnTo>
                <a:lnTo>
                  <a:pt x="492668" y="260903"/>
                </a:lnTo>
                <a:lnTo>
                  <a:pt x="537527" y="248586"/>
                </a:lnTo>
                <a:lnTo>
                  <a:pt x="578837" y="228972"/>
                </a:lnTo>
                <a:lnTo>
                  <a:pt x="615848" y="202811"/>
                </a:lnTo>
                <a:lnTo>
                  <a:pt x="647810" y="170851"/>
                </a:lnTo>
                <a:lnTo>
                  <a:pt x="673974" y="133841"/>
                </a:lnTo>
                <a:lnTo>
                  <a:pt x="693591" y="92530"/>
                </a:lnTo>
                <a:lnTo>
                  <a:pt x="705910" y="47666"/>
                </a:lnTo>
                <a:lnTo>
                  <a:pt x="710183" y="0"/>
                </a:lnTo>
                <a:close/>
              </a:path>
            </a:pathLst>
          </a:custGeom>
          <a:ln w="38100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2822" y="5486196"/>
            <a:ext cx="12440356" cy="977086"/>
          </a:xfrm>
          <a:custGeom>
            <a:avLst/>
            <a:gdLst/>
            <a:ahLst/>
            <a:cxnLst/>
            <a:rect l="l" t="t" r="r" b="b"/>
            <a:pathLst>
              <a:path w="12192000" h="957579">
                <a:moveTo>
                  <a:pt x="0" y="957071"/>
                </a:moveTo>
                <a:lnTo>
                  <a:pt x="12192000" y="957071"/>
                </a:lnTo>
                <a:lnTo>
                  <a:pt x="12192000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4481351" y="6594944"/>
            <a:ext cx="124403" cy="264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2822" y="6473649"/>
            <a:ext cx="12440356" cy="524180"/>
          </a:xfrm>
          <a:custGeom>
            <a:avLst/>
            <a:gdLst/>
            <a:ahLst/>
            <a:cxnLst/>
            <a:rect l="l" t="t" r="r" b="b"/>
            <a:pathLst>
              <a:path w="12192000" h="513715">
                <a:moveTo>
                  <a:pt x="0" y="513587"/>
                </a:moveTo>
                <a:lnTo>
                  <a:pt x="12192000" y="513587"/>
                </a:lnTo>
                <a:lnTo>
                  <a:pt x="12192000" y="0"/>
                </a:lnTo>
                <a:lnTo>
                  <a:pt x="0" y="0"/>
                </a:lnTo>
                <a:lnTo>
                  <a:pt x="0" y="513587"/>
                </a:lnTo>
                <a:close/>
              </a:path>
            </a:pathLst>
          </a:custGeom>
          <a:solidFill>
            <a:srgbClr val="0078D6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178542" y="6622933"/>
            <a:ext cx="954797" cy="211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414080" y="291519"/>
            <a:ext cx="3750897" cy="704698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4490" spc="-102" dirty="0">
                <a:solidFill>
                  <a:srgbClr val="505050"/>
                </a:solidFill>
              </a:rPr>
              <a:t>Azure </a:t>
            </a:r>
            <a:r>
              <a:rPr sz="4490" spc="-77" dirty="0">
                <a:solidFill>
                  <a:srgbClr val="505050"/>
                </a:solidFill>
              </a:rPr>
              <a:t>Data</a:t>
            </a:r>
            <a:r>
              <a:rPr sz="4490" spc="-429" dirty="0">
                <a:solidFill>
                  <a:srgbClr val="505050"/>
                </a:solidFill>
              </a:rPr>
              <a:t> </a:t>
            </a:r>
            <a:r>
              <a:rPr sz="4490" spc="-77" dirty="0">
                <a:solidFill>
                  <a:srgbClr val="505050"/>
                </a:solidFill>
              </a:rPr>
              <a:t>Lake</a:t>
            </a:r>
            <a:endParaRPr sz="4490"/>
          </a:p>
        </p:txBody>
      </p:sp>
      <p:sp>
        <p:nvSpPr>
          <p:cNvPr id="14" name="object 14"/>
          <p:cNvSpPr/>
          <p:nvPr/>
        </p:nvSpPr>
        <p:spPr>
          <a:xfrm>
            <a:off x="401692" y="1988123"/>
            <a:ext cx="6184541" cy="1731283"/>
          </a:xfrm>
          <a:custGeom>
            <a:avLst/>
            <a:gdLst/>
            <a:ahLst/>
            <a:cxnLst/>
            <a:rect l="l" t="t" r="r" b="b"/>
            <a:pathLst>
              <a:path w="6061075" h="1696720">
                <a:moveTo>
                  <a:pt x="0" y="1696212"/>
                </a:moveTo>
                <a:lnTo>
                  <a:pt x="6060948" y="1696212"/>
                </a:lnTo>
                <a:lnTo>
                  <a:pt x="6060948" y="0"/>
                </a:lnTo>
                <a:lnTo>
                  <a:pt x="0" y="0"/>
                </a:lnTo>
                <a:lnTo>
                  <a:pt x="0" y="1696212"/>
                </a:lnTo>
                <a:close/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 txBox="1"/>
          <p:nvPr/>
        </p:nvSpPr>
        <p:spPr>
          <a:xfrm>
            <a:off x="3255197" y="3437425"/>
            <a:ext cx="474936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spc="-107" dirty="0">
                <a:solidFill>
                  <a:srgbClr val="0078D6"/>
                </a:solidFill>
                <a:latin typeface="Segoe UI"/>
                <a:cs typeface="Segoe UI"/>
              </a:rPr>
              <a:t>Y</a:t>
            </a:r>
            <a:r>
              <a:rPr sz="1429" spc="-10" dirty="0">
                <a:solidFill>
                  <a:srgbClr val="0078D6"/>
                </a:solidFill>
                <a:latin typeface="Segoe UI"/>
                <a:cs typeface="Segoe UI"/>
              </a:rPr>
              <a:t>A</a:t>
            </a:r>
            <a:r>
              <a:rPr sz="1429" spc="-5" dirty="0">
                <a:solidFill>
                  <a:srgbClr val="0078D6"/>
                </a:solidFill>
                <a:latin typeface="Segoe UI"/>
                <a:cs typeface="Segoe UI"/>
              </a:rPr>
              <a:t>RN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01692" y="1684890"/>
            <a:ext cx="6184541" cy="1653531"/>
          </a:xfrm>
          <a:custGeom>
            <a:avLst/>
            <a:gdLst/>
            <a:ahLst/>
            <a:cxnLst/>
            <a:rect l="l" t="t" r="r" b="b"/>
            <a:pathLst>
              <a:path w="6061075" h="1620520">
                <a:moveTo>
                  <a:pt x="3843147" y="1423035"/>
                </a:moveTo>
                <a:lnTo>
                  <a:pt x="2217801" y="1423035"/>
                </a:lnTo>
                <a:lnTo>
                  <a:pt x="2401316" y="1620012"/>
                </a:lnTo>
                <a:lnTo>
                  <a:pt x="3659631" y="1620012"/>
                </a:lnTo>
                <a:lnTo>
                  <a:pt x="3843147" y="1423035"/>
                </a:lnTo>
                <a:close/>
              </a:path>
              <a:path w="6061075" h="1620520">
                <a:moveTo>
                  <a:pt x="5767197" y="0"/>
                </a:moveTo>
                <a:lnTo>
                  <a:pt x="293789" y="0"/>
                </a:lnTo>
                <a:lnTo>
                  <a:pt x="240980" y="3820"/>
                </a:lnTo>
                <a:lnTo>
                  <a:pt x="191276" y="14835"/>
                </a:lnTo>
                <a:lnTo>
                  <a:pt x="145508" y="32375"/>
                </a:lnTo>
                <a:lnTo>
                  <a:pt x="104504" y="55769"/>
                </a:lnTo>
                <a:lnTo>
                  <a:pt x="69095" y="84348"/>
                </a:lnTo>
                <a:lnTo>
                  <a:pt x="40110" y="117442"/>
                </a:lnTo>
                <a:lnTo>
                  <a:pt x="18380" y="154379"/>
                </a:lnTo>
                <a:lnTo>
                  <a:pt x="4733" y="194492"/>
                </a:lnTo>
                <a:lnTo>
                  <a:pt x="0" y="237109"/>
                </a:lnTo>
                <a:lnTo>
                  <a:pt x="0" y="1185799"/>
                </a:lnTo>
                <a:lnTo>
                  <a:pt x="4733" y="1228453"/>
                </a:lnTo>
                <a:lnTo>
                  <a:pt x="18380" y="1268595"/>
                </a:lnTo>
                <a:lnTo>
                  <a:pt x="40110" y="1305555"/>
                </a:lnTo>
                <a:lnTo>
                  <a:pt x="69095" y="1338664"/>
                </a:lnTo>
                <a:lnTo>
                  <a:pt x="104504" y="1367253"/>
                </a:lnTo>
                <a:lnTo>
                  <a:pt x="145508" y="1390654"/>
                </a:lnTo>
                <a:lnTo>
                  <a:pt x="191276" y="1408197"/>
                </a:lnTo>
                <a:lnTo>
                  <a:pt x="240980" y="1419214"/>
                </a:lnTo>
                <a:lnTo>
                  <a:pt x="293789" y="1423035"/>
                </a:lnTo>
                <a:lnTo>
                  <a:pt x="5767197" y="1423035"/>
                </a:lnTo>
                <a:lnTo>
                  <a:pt x="5819984" y="1419214"/>
                </a:lnTo>
                <a:lnTo>
                  <a:pt x="5869673" y="1408197"/>
                </a:lnTo>
                <a:lnTo>
                  <a:pt x="5915434" y="1390654"/>
                </a:lnTo>
                <a:lnTo>
                  <a:pt x="5956434" y="1367253"/>
                </a:lnTo>
                <a:lnTo>
                  <a:pt x="5991843" y="1338664"/>
                </a:lnTo>
                <a:lnTo>
                  <a:pt x="6020830" y="1305555"/>
                </a:lnTo>
                <a:lnTo>
                  <a:pt x="6042563" y="1268595"/>
                </a:lnTo>
                <a:lnTo>
                  <a:pt x="6056213" y="1228453"/>
                </a:lnTo>
                <a:lnTo>
                  <a:pt x="6060948" y="1185799"/>
                </a:lnTo>
                <a:lnTo>
                  <a:pt x="6060948" y="237109"/>
                </a:lnTo>
                <a:lnTo>
                  <a:pt x="6056213" y="194492"/>
                </a:lnTo>
                <a:lnTo>
                  <a:pt x="6042563" y="154379"/>
                </a:lnTo>
                <a:lnTo>
                  <a:pt x="6020830" y="117442"/>
                </a:lnTo>
                <a:lnTo>
                  <a:pt x="5991843" y="84348"/>
                </a:lnTo>
                <a:lnTo>
                  <a:pt x="5956434" y="55769"/>
                </a:lnTo>
                <a:lnTo>
                  <a:pt x="5915434" y="32375"/>
                </a:lnTo>
                <a:lnTo>
                  <a:pt x="5869673" y="14835"/>
                </a:lnTo>
                <a:lnTo>
                  <a:pt x="5819984" y="3820"/>
                </a:lnTo>
                <a:lnTo>
                  <a:pt x="57671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401692" y="1684890"/>
            <a:ext cx="6184541" cy="1653531"/>
          </a:xfrm>
          <a:custGeom>
            <a:avLst/>
            <a:gdLst/>
            <a:ahLst/>
            <a:cxnLst/>
            <a:rect l="l" t="t" r="r" b="b"/>
            <a:pathLst>
              <a:path w="6061075" h="1620520">
                <a:moveTo>
                  <a:pt x="293789" y="0"/>
                </a:moveTo>
                <a:lnTo>
                  <a:pt x="5767197" y="0"/>
                </a:lnTo>
                <a:lnTo>
                  <a:pt x="5819984" y="3820"/>
                </a:lnTo>
                <a:lnTo>
                  <a:pt x="5869673" y="14835"/>
                </a:lnTo>
                <a:lnTo>
                  <a:pt x="5915434" y="32375"/>
                </a:lnTo>
                <a:lnTo>
                  <a:pt x="5956434" y="55769"/>
                </a:lnTo>
                <a:lnTo>
                  <a:pt x="5991843" y="84348"/>
                </a:lnTo>
                <a:lnTo>
                  <a:pt x="6020830" y="117442"/>
                </a:lnTo>
                <a:lnTo>
                  <a:pt x="6042563" y="154379"/>
                </a:lnTo>
                <a:lnTo>
                  <a:pt x="6056213" y="194492"/>
                </a:lnTo>
                <a:lnTo>
                  <a:pt x="6060948" y="237109"/>
                </a:lnTo>
                <a:lnTo>
                  <a:pt x="6060948" y="1185799"/>
                </a:lnTo>
                <a:lnTo>
                  <a:pt x="6056213" y="1228453"/>
                </a:lnTo>
                <a:lnTo>
                  <a:pt x="6042563" y="1268595"/>
                </a:lnTo>
                <a:lnTo>
                  <a:pt x="6020830" y="1305555"/>
                </a:lnTo>
                <a:lnTo>
                  <a:pt x="5991843" y="1338664"/>
                </a:lnTo>
                <a:lnTo>
                  <a:pt x="5956434" y="1367253"/>
                </a:lnTo>
                <a:lnTo>
                  <a:pt x="5915434" y="1390654"/>
                </a:lnTo>
                <a:lnTo>
                  <a:pt x="5869673" y="1408197"/>
                </a:lnTo>
                <a:lnTo>
                  <a:pt x="5819984" y="1419214"/>
                </a:lnTo>
                <a:lnTo>
                  <a:pt x="5767197" y="1423035"/>
                </a:lnTo>
                <a:lnTo>
                  <a:pt x="3843147" y="1423035"/>
                </a:lnTo>
                <a:lnTo>
                  <a:pt x="3659631" y="1620012"/>
                </a:lnTo>
                <a:lnTo>
                  <a:pt x="2401316" y="1620012"/>
                </a:lnTo>
                <a:lnTo>
                  <a:pt x="2217801" y="1423035"/>
                </a:lnTo>
                <a:lnTo>
                  <a:pt x="293789" y="1423035"/>
                </a:lnTo>
                <a:lnTo>
                  <a:pt x="240980" y="1419214"/>
                </a:lnTo>
                <a:lnTo>
                  <a:pt x="191276" y="1408197"/>
                </a:lnTo>
                <a:lnTo>
                  <a:pt x="145508" y="1390654"/>
                </a:lnTo>
                <a:lnTo>
                  <a:pt x="104504" y="1367253"/>
                </a:lnTo>
                <a:lnTo>
                  <a:pt x="69095" y="1338664"/>
                </a:lnTo>
                <a:lnTo>
                  <a:pt x="40110" y="1305555"/>
                </a:lnTo>
                <a:lnTo>
                  <a:pt x="18380" y="1268595"/>
                </a:lnTo>
                <a:lnTo>
                  <a:pt x="4733" y="1228453"/>
                </a:lnTo>
                <a:lnTo>
                  <a:pt x="0" y="1185799"/>
                </a:lnTo>
                <a:lnTo>
                  <a:pt x="0" y="237109"/>
                </a:lnTo>
                <a:lnTo>
                  <a:pt x="4733" y="194492"/>
                </a:lnTo>
                <a:lnTo>
                  <a:pt x="18380" y="154379"/>
                </a:lnTo>
                <a:lnTo>
                  <a:pt x="40110" y="117442"/>
                </a:lnTo>
                <a:lnTo>
                  <a:pt x="69095" y="84348"/>
                </a:lnTo>
                <a:lnTo>
                  <a:pt x="104504" y="55769"/>
                </a:lnTo>
                <a:lnTo>
                  <a:pt x="145508" y="32375"/>
                </a:lnTo>
                <a:lnTo>
                  <a:pt x="191276" y="14835"/>
                </a:lnTo>
                <a:lnTo>
                  <a:pt x="240980" y="3820"/>
                </a:lnTo>
                <a:lnTo>
                  <a:pt x="293789" y="0"/>
                </a:lnTo>
                <a:close/>
              </a:path>
            </a:pathLst>
          </a:custGeom>
          <a:ln w="19811">
            <a:solidFill>
              <a:srgbClr val="00BBF1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568081" y="1806184"/>
            <a:ext cx="2724567" cy="1196088"/>
          </a:xfrm>
          <a:custGeom>
            <a:avLst/>
            <a:gdLst/>
            <a:ahLst/>
            <a:cxnLst/>
            <a:rect l="l" t="t" r="r" b="b"/>
            <a:pathLst>
              <a:path w="2670175" h="1172210">
                <a:moveTo>
                  <a:pt x="2505202" y="0"/>
                </a:moveTo>
                <a:lnTo>
                  <a:pt x="164846" y="0"/>
                </a:lnTo>
                <a:lnTo>
                  <a:pt x="121021" y="5887"/>
                </a:lnTo>
                <a:lnTo>
                  <a:pt x="81643" y="22502"/>
                </a:lnTo>
                <a:lnTo>
                  <a:pt x="48280" y="48275"/>
                </a:lnTo>
                <a:lnTo>
                  <a:pt x="22505" y="81637"/>
                </a:lnTo>
                <a:lnTo>
                  <a:pt x="5888" y="121017"/>
                </a:lnTo>
                <a:lnTo>
                  <a:pt x="0" y="164846"/>
                </a:lnTo>
                <a:lnTo>
                  <a:pt x="0" y="1007110"/>
                </a:lnTo>
                <a:lnTo>
                  <a:pt x="5888" y="1050938"/>
                </a:lnTo>
                <a:lnTo>
                  <a:pt x="22505" y="1090318"/>
                </a:lnTo>
                <a:lnTo>
                  <a:pt x="48280" y="1123680"/>
                </a:lnTo>
                <a:lnTo>
                  <a:pt x="81643" y="1149453"/>
                </a:lnTo>
                <a:lnTo>
                  <a:pt x="121021" y="1166068"/>
                </a:lnTo>
                <a:lnTo>
                  <a:pt x="164846" y="1171956"/>
                </a:lnTo>
                <a:lnTo>
                  <a:pt x="2505202" y="1171956"/>
                </a:lnTo>
                <a:lnTo>
                  <a:pt x="2549030" y="1166068"/>
                </a:lnTo>
                <a:lnTo>
                  <a:pt x="2588410" y="1149453"/>
                </a:lnTo>
                <a:lnTo>
                  <a:pt x="2621772" y="1123680"/>
                </a:lnTo>
                <a:lnTo>
                  <a:pt x="2647545" y="1090318"/>
                </a:lnTo>
                <a:lnTo>
                  <a:pt x="2664160" y="1050938"/>
                </a:lnTo>
                <a:lnTo>
                  <a:pt x="2670048" y="1007110"/>
                </a:lnTo>
                <a:lnTo>
                  <a:pt x="2670048" y="164846"/>
                </a:lnTo>
                <a:lnTo>
                  <a:pt x="2664160" y="121017"/>
                </a:lnTo>
                <a:lnTo>
                  <a:pt x="2647545" y="81637"/>
                </a:lnTo>
                <a:lnTo>
                  <a:pt x="2621772" y="48275"/>
                </a:lnTo>
                <a:lnTo>
                  <a:pt x="2588410" y="22502"/>
                </a:lnTo>
                <a:lnTo>
                  <a:pt x="2549030" y="5887"/>
                </a:lnTo>
                <a:lnTo>
                  <a:pt x="250520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568081" y="1806184"/>
            <a:ext cx="2724567" cy="1196088"/>
          </a:xfrm>
          <a:custGeom>
            <a:avLst/>
            <a:gdLst/>
            <a:ahLst/>
            <a:cxnLst/>
            <a:rect l="l" t="t" r="r" b="b"/>
            <a:pathLst>
              <a:path w="2670175" h="1172210">
                <a:moveTo>
                  <a:pt x="0" y="164846"/>
                </a:moveTo>
                <a:lnTo>
                  <a:pt x="5888" y="121017"/>
                </a:lnTo>
                <a:lnTo>
                  <a:pt x="22505" y="81637"/>
                </a:lnTo>
                <a:lnTo>
                  <a:pt x="48280" y="48275"/>
                </a:lnTo>
                <a:lnTo>
                  <a:pt x="81643" y="22502"/>
                </a:lnTo>
                <a:lnTo>
                  <a:pt x="121021" y="5887"/>
                </a:lnTo>
                <a:lnTo>
                  <a:pt x="164846" y="0"/>
                </a:lnTo>
                <a:lnTo>
                  <a:pt x="2505202" y="0"/>
                </a:lnTo>
                <a:lnTo>
                  <a:pt x="2549030" y="5887"/>
                </a:lnTo>
                <a:lnTo>
                  <a:pt x="2588410" y="22502"/>
                </a:lnTo>
                <a:lnTo>
                  <a:pt x="2621772" y="48275"/>
                </a:lnTo>
                <a:lnTo>
                  <a:pt x="2647545" y="81637"/>
                </a:lnTo>
                <a:lnTo>
                  <a:pt x="2664160" y="121017"/>
                </a:lnTo>
                <a:lnTo>
                  <a:pt x="2670048" y="164846"/>
                </a:lnTo>
                <a:lnTo>
                  <a:pt x="2670048" y="1007110"/>
                </a:lnTo>
                <a:lnTo>
                  <a:pt x="2664160" y="1050938"/>
                </a:lnTo>
                <a:lnTo>
                  <a:pt x="2647545" y="1090318"/>
                </a:lnTo>
                <a:lnTo>
                  <a:pt x="2621772" y="1123680"/>
                </a:lnTo>
                <a:lnTo>
                  <a:pt x="2588410" y="1149453"/>
                </a:lnTo>
                <a:lnTo>
                  <a:pt x="2549030" y="1166068"/>
                </a:lnTo>
                <a:lnTo>
                  <a:pt x="2505202" y="1171956"/>
                </a:lnTo>
                <a:lnTo>
                  <a:pt x="164846" y="1171956"/>
                </a:lnTo>
                <a:lnTo>
                  <a:pt x="121021" y="1166068"/>
                </a:lnTo>
                <a:lnTo>
                  <a:pt x="81643" y="1149453"/>
                </a:lnTo>
                <a:lnTo>
                  <a:pt x="48280" y="1123680"/>
                </a:lnTo>
                <a:lnTo>
                  <a:pt x="22505" y="1090318"/>
                </a:lnTo>
                <a:lnTo>
                  <a:pt x="5888" y="1050938"/>
                </a:lnTo>
                <a:lnTo>
                  <a:pt x="0" y="1007110"/>
                </a:lnTo>
                <a:lnTo>
                  <a:pt x="0" y="164846"/>
                </a:lnTo>
                <a:close/>
              </a:path>
            </a:pathLst>
          </a:custGeom>
          <a:ln w="19812">
            <a:solidFill>
              <a:srgbClr val="00BBF1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3589532" y="1806184"/>
            <a:ext cx="2841196" cy="1196088"/>
          </a:xfrm>
          <a:custGeom>
            <a:avLst/>
            <a:gdLst/>
            <a:ahLst/>
            <a:cxnLst/>
            <a:rect l="l" t="t" r="r" b="b"/>
            <a:pathLst>
              <a:path w="2784475" h="1172210">
                <a:moveTo>
                  <a:pt x="2606421" y="0"/>
                </a:moveTo>
                <a:lnTo>
                  <a:pt x="177927" y="0"/>
                </a:lnTo>
                <a:lnTo>
                  <a:pt x="130615" y="6353"/>
                </a:lnTo>
                <a:lnTo>
                  <a:pt x="88109" y="24285"/>
                </a:lnTo>
                <a:lnTo>
                  <a:pt x="52101" y="52101"/>
                </a:lnTo>
                <a:lnTo>
                  <a:pt x="24285" y="88109"/>
                </a:lnTo>
                <a:lnTo>
                  <a:pt x="6353" y="130615"/>
                </a:lnTo>
                <a:lnTo>
                  <a:pt x="0" y="177926"/>
                </a:lnTo>
                <a:lnTo>
                  <a:pt x="0" y="994028"/>
                </a:lnTo>
                <a:lnTo>
                  <a:pt x="6353" y="1041340"/>
                </a:lnTo>
                <a:lnTo>
                  <a:pt x="24285" y="1083846"/>
                </a:lnTo>
                <a:lnTo>
                  <a:pt x="52101" y="1119854"/>
                </a:lnTo>
                <a:lnTo>
                  <a:pt x="88109" y="1147670"/>
                </a:lnTo>
                <a:lnTo>
                  <a:pt x="130615" y="1165602"/>
                </a:lnTo>
                <a:lnTo>
                  <a:pt x="177927" y="1171956"/>
                </a:lnTo>
                <a:lnTo>
                  <a:pt x="2606421" y="1171956"/>
                </a:lnTo>
                <a:lnTo>
                  <a:pt x="2653732" y="1165602"/>
                </a:lnTo>
                <a:lnTo>
                  <a:pt x="2696238" y="1147670"/>
                </a:lnTo>
                <a:lnTo>
                  <a:pt x="2732246" y="1119854"/>
                </a:lnTo>
                <a:lnTo>
                  <a:pt x="2760062" y="1083846"/>
                </a:lnTo>
                <a:lnTo>
                  <a:pt x="2777994" y="1041340"/>
                </a:lnTo>
                <a:lnTo>
                  <a:pt x="2784348" y="994028"/>
                </a:lnTo>
                <a:lnTo>
                  <a:pt x="2784348" y="177926"/>
                </a:lnTo>
                <a:lnTo>
                  <a:pt x="2777994" y="130615"/>
                </a:lnTo>
                <a:lnTo>
                  <a:pt x="2760062" y="88109"/>
                </a:lnTo>
                <a:lnTo>
                  <a:pt x="2732246" y="52101"/>
                </a:lnTo>
                <a:lnTo>
                  <a:pt x="2696238" y="24285"/>
                </a:lnTo>
                <a:lnTo>
                  <a:pt x="2653732" y="6353"/>
                </a:lnTo>
                <a:lnTo>
                  <a:pt x="260642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3589532" y="1806184"/>
            <a:ext cx="2841196" cy="1196088"/>
          </a:xfrm>
          <a:custGeom>
            <a:avLst/>
            <a:gdLst/>
            <a:ahLst/>
            <a:cxnLst/>
            <a:rect l="l" t="t" r="r" b="b"/>
            <a:pathLst>
              <a:path w="2784475" h="1172210">
                <a:moveTo>
                  <a:pt x="0" y="177926"/>
                </a:moveTo>
                <a:lnTo>
                  <a:pt x="6353" y="130615"/>
                </a:lnTo>
                <a:lnTo>
                  <a:pt x="24285" y="88109"/>
                </a:lnTo>
                <a:lnTo>
                  <a:pt x="52101" y="52101"/>
                </a:lnTo>
                <a:lnTo>
                  <a:pt x="88109" y="24285"/>
                </a:lnTo>
                <a:lnTo>
                  <a:pt x="130615" y="6353"/>
                </a:lnTo>
                <a:lnTo>
                  <a:pt x="177927" y="0"/>
                </a:lnTo>
                <a:lnTo>
                  <a:pt x="2606421" y="0"/>
                </a:lnTo>
                <a:lnTo>
                  <a:pt x="2653732" y="6353"/>
                </a:lnTo>
                <a:lnTo>
                  <a:pt x="2696238" y="24285"/>
                </a:lnTo>
                <a:lnTo>
                  <a:pt x="2732246" y="52101"/>
                </a:lnTo>
                <a:lnTo>
                  <a:pt x="2760062" y="88109"/>
                </a:lnTo>
                <a:lnTo>
                  <a:pt x="2777994" y="130615"/>
                </a:lnTo>
                <a:lnTo>
                  <a:pt x="2784348" y="177926"/>
                </a:lnTo>
                <a:lnTo>
                  <a:pt x="2784348" y="994028"/>
                </a:lnTo>
                <a:lnTo>
                  <a:pt x="2777994" y="1041340"/>
                </a:lnTo>
                <a:lnTo>
                  <a:pt x="2760062" y="1083846"/>
                </a:lnTo>
                <a:lnTo>
                  <a:pt x="2732246" y="1119854"/>
                </a:lnTo>
                <a:lnTo>
                  <a:pt x="2696238" y="1147670"/>
                </a:lnTo>
                <a:lnTo>
                  <a:pt x="2653732" y="1165602"/>
                </a:lnTo>
                <a:lnTo>
                  <a:pt x="2606421" y="1171956"/>
                </a:lnTo>
                <a:lnTo>
                  <a:pt x="177927" y="1171956"/>
                </a:lnTo>
                <a:lnTo>
                  <a:pt x="130615" y="1165602"/>
                </a:lnTo>
                <a:lnTo>
                  <a:pt x="88109" y="1147670"/>
                </a:lnTo>
                <a:lnTo>
                  <a:pt x="52101" y="1119854"/>
                </a:lnTo>
                <a:lnTo>
                  <a:pt x="24285" y="1083846"/>
                </a:lnTo>
                <a:lnTo>
                  <a:pt x="6353" y="1041340"/>
                </a:lnTo>
                <a:lnTo>
                  <a:pt x="0" y="994028"/>
                </a:lnTo>
                <a:lnTo>
                  <a:pt x="0" y="177926"/>
                </a:lnTo>
                <a:close/>
              </a:path>
            </a:pathLst>
          </a:custGeom>
          <a:ln w="19811">
            <a:solidFill>
              <a:srgbClr val="00BBF1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 txBox="1"/>
          <p:nvPr/>
        </p:nvSpPr>
        <p:spPr>
          <a:xfrm>
            <a:off x="939684" y="2650833"/>
            <a:ext cx="552041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U-</a:t>
            </a:r>
            <a:r>
              <a:rPr sz="1429" b="1" dirty="0">
                <a:solidFill>
                  <a:srgbClr val="0078D6"/>
                </a:solidFill>
                <a:latin typeface="Segoe UI Semibold"/>
                <a:cs typeface="Segoe UI Semibold"/>
              </a:rPr>
              <a:t>S</a:t>
            </a:r>
            <a:r>
              <a:rPr sz="1429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Q</a:t>
            </a:r>
            <a:r>
              <a:rPr sz="1429" b="1" dirty="0">
                <a:solidFill>
                  <a:srgbClr val="0078D6"/>
                </a:solidFill>
                <a:latin typeface="Segoe UI Semibold"/>
                <a:cs typeface="Segoe UI Semibold"/>
              </a:rPr>
              <a:t>L</a:t>
            </a:r>
            <a:endParaRPr sz="1429">
              <a:latin typeface="Segoe UI Semibold"/>
              <a:cs typeface="Segoe UI Semibold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41368" y="1838839"/>
            <a:ext cx="975790" cy="295792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837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Analytics</a:t>
            </a:r>
            <a:endParaRPr sz="1837">
              <a:latin typeface="Segoe UI Semibold"/>
              <a:cs typeface="Segoe UI Semibold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4463725" y="1833787"/>
            <a:ext cx="1091123" cy="295792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837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HDInsight</a:t>
            </a:r>
            <a:endParaRPr sz="1837">
              <a:latin typeface="Segoe UI Semibold"/>
              <a:cs typeface="Segoe UI Semibold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3617523" y="2650832"/>
            <a:ext cx="343406" cy="20147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224" b="1" dirty="0">
                <a:solidFill>
                  <a:srgbClr val="0078D6"/>
                </a:solidFill>
                <a:latin typeface="Segoe UI Semibold"/>
                <a:cs typeface="Segoe UI Semibold"/>
              </a:rPr>
              <a:t>H</a:t>
            </a:r>
            <a:r>
              <a:rPr sz="1224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ive</a:t>
            </a:r>
            <a:endParaRPr sz="1224">
              <a:latin typeface="Segoe UI Semibold"/>
              <a:cs typeface="Segoe UI Semibold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4528002" y="2665346"/>
            <a:ext cx="667114" cy="2690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3989956" y="2614030"/>
            <a:ext cx="502278" cy="2690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 txBox="1"/>
          <p:nvPr/>
        </p:nvSpPr>
        <p:spPr>
          <a:xfrm>
            <a:off x="5227511" y="2643317"/>
            <a:ext cx="609059" cy="20147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224" b="1" dirty="0">
                <a:solidFill>
                  <a:srgbClr val="0078D6"/>
                </a:solidFill>
                <a:latin typeface="Segoe UI Semibold"/>
                <a:cs typeface="Segoe UI Semibold"/>
              </a:rPr>
              <a:t>R</a:t>
            </a:r>
            <a:r>
              <a:rPr sz="1224" b="1" spc="-56" dirty="0">
                <a:solidFill>
                  <a:srgbClr val="0078D6"/>
                </a:solidFill>
                <a:latin typeface="Segoe UI Semibold"/>
                <a:cs typeface="Segoe UI Semibold"/>
              </a:rPr>
              <a:t> </a:t>
            </a:r>
            <a:r>
              <a:rPr sz="1224" b="1" spc="-10" dirty="0">
                <a:solidFill>
                  <a:srgbClr val="0078D6"/>
                </a:solidFill>
                <a:latin typeface="Segoe UI Semibold"/>
                <a:cs typeface="Segoe UI Semibold"/>
              </a:rPr>
              <a:t>Server</a:t>
            </a:r>
            <a:endParaRPr sz="1224">
              <a:latin typeface="Segoe UI Semibold"/>
              <a:cs typeface="Segoe UI Semibold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01692" y="3771760"/>
            <a:ext cx="6184541" cy="1732578"/>
          </a:xfrm>
          <a:custGeom>
            <a:avLst/>
            <a:gdLst/>
            <a:ahLst/>
            <a:cxnLst/>
            <a:rect l="l" t="t" r="r" b="b"/>
            <a:pathLst>
              <a:path w="6061075" h="1697989">
                <a:moveTo>
                  <a:pt x="0" y="1697736"/>
                </a:moveTo>
                <a:lnTo>
                  <a:pt x="6060948" y="1697736"/>
                </a:lnTo>
                <a:lnTo>
                  <a:pt x="6060948" y="0"/>
                </a:lnTo>
                <a:lnTo>
                  <a:pt x="0" y="0"/>
                </a:lnTo>
                <a:lnTo>
                  <a:pt x="0" y="169773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401692" y="3771760"/>
            <a:ext cx="6184541" cy="1732578"/>
          </a:xfrm>
          <a:custGeom>
            <a:avLst/>
            <a:gdLst/>
            <a:ahLst/>
            <a:cxnLst/>
            <a:rect l="l" t="t" r="r" b="b"/>
            <a:pathLst>
              <a:path w="6061075" h="1697989">
                <a:moveTo>
                  <a:pt x="0" y="1697736"/>
                </a:moveTo>
                <a:lnTo>
                  <a:pt x="6060948" y="1697736"/>
                </a:lnTo>
                <a:lnTo>
                  <a:pt x="6060948" y="0"/>
                </a:lnTo>
                <a:lnTo>
                  <a:pt x="0" y="0"/>
                </a:lnTo>
                <a:lnTo>
                  <a:pt x="0" y="1697736"/>
                </a:lnTo>
                <a:close/>
              </a:path>
            </a:pathLst>
          </a:custGeom>
          <a:ln w="1981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 txBox="1"/>
          <p:nvPr/>
        </p:nvSpPr>
        <p:spPr>
          <a:xfrm>
            <a:off x="3090881" y="3754265"/>
            <a:ext cx="818990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>
              <a:spcBef>
                <a:spcPts val="102"/>
              </a:spcBef>
            </a:pPr>
            <a:r>
              <a:rPr sz="1429" spc="-41" dirty="0">
                <a:solidFill>
                  <a:srgbClr val="0078D6"/>
                </a:solidFill>
                <a:latin typeface="Segoe UI"/>
                <a:cs typeface="Segoe UI"/>
              </a:rPr>
              <a:t>W</a:t>
            </a:r>
            <a:r>
              <a:rPr sz="1429" dirty="0">
                <a:solidFill>
                  <a:srgbClr val="0078D6"/>
                </a:solidFill>
                <a:latin typeface="Segoe UI"/>
                <a:cs typeface="Segoe UI"/>
              </a:rPr>
              <a:t>ebHD</a:t>
            </a:r>
            <a:r>
              <a:rPr sz="1429" spc="-31" dirty="0">
                <a:solidFill>
                  <a:srgbClr val="0078D6"/>
                </a:solidFill>
                <a:latin typeface="Segoe UI"/>
                <a:cs typeface="Segoe UI"/>
              </a:rPr>
              <a:t>F</a:t>
            </a:r>
            <a:r>
              <a:rPr sz="1429" dirty="0">
                <a:solidFill>
                  <a:srgbClr val="0078D6"/>
                </a:solidFill>
                <a:latin typeface="Segoe UI"/>
                <a:cs typeface="Segoe UI"/>
              </a:rPr>
              <a:t>S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63893" y="4233609"/>
            <a:ext cx="6018022" cy="1196088"/>
          </a:xfrm>
          <a:custGeom>
            <a:avLst/>
            <a:gdLst/>
            <a:ahLst/>
            <a:cxnLst/>
            <a:rect l="l" t="t" r="r" b="b"/>
            <a:pathLst>
              <a:path w="5897880" h="1172210">
                <a:moveTo>
                  <a:pt x="5733034" y="0"/>
                </a:moveTo>
                <a:lnTo>
                  <a:pt x="164846" y="0"/>
                </a:lnTo>
                <a:lnTo>
                  <a:pt x="121021" y="5887"/>
                </a:lnTo>
                <a:lnTo>
                  <a:pt x="81643" y="22502"/>
                </a:lnTo>
                <a:lnTo>
                  <a:pt x="48280" y="48275"/>
                </a:lnTo>
                <a:lnTo>
                  <a:pt x="22505" y="81637"/>
                </a:lnTo>
                <a:lnTo>
                  <a:pt x="5888" y="121017"/>
                </a:lnTo>
                <a:lnTo>
                  <a:pt x="0" y="164846"/>
                </a:lnTo>
                <a:lnTo>
                  <a:pt x="0" y="1007110"/>
                </a:lnTo>
                <a:lnTo>
                  <a:pt x="5888" y="1050938"/>
                </a:lnTo>
                <a:lnTo>
                  <a:pt x="22505" y="1090318"/>
                </a:lnTo>
                <a:lnTo>
                  <a:pt x="48280" y="1123680"/>
                </a:lnTo>
                <a:lnTo>
                  <a:pt x="81643" y="1149453"/>
                </a:lnTo>
                <a:lnTo>
                  <a:pt x="121021" y="1166068"/>
                </a:lnTo>
                <a:lnTo>
                  <a:pt x="164846" y="1171956"/>
                </a:lnTo>
                <a:lnTo>
                  <a:pt x="5733034" y="1171956"/>
                </a:lnTo>
                <a:lnTo>
                  <a:pt x="5776862" y="1166068"/>
                </a:lnTo>
                <a:lnTo>
                  <a:pt x="5816242" y="1149453"/>
                </a:lnTo>
                <a:lnTo>
                  <a:pt x="5849604" y="1123680"/>
                </a:lnTo>
                <a:lnTo>
                  <a:pt x="5875377" y="1090318"/>
                </a:lnTo>
                <a:lnTo>
                  <a:pt x="5891992" y="1050938"/>
                </a:lnTo>
                <a:lnTo>
                  <a:pt x="5897880" y="1007110"/>
                </a:lnTo>
                <a:lnTo>
                  <a:pt x="5897880" y="164846"/>
                </a:lnTo>
                <a:lnTo>
                  <a:pt x="5891992" y="121017"/>
                </a:lnTo>
                <a:lnTo>
                  <a:pt x="5875377" y="81637"/>
                </a:lnTo>
                <a:lnTo>
                  <a:pt x="5849604" y="48275"/>
                </a:lnTo>
                <a:lnTo>
                  <a:pt x="5816242" y="22502"/>
                </a:lnTo>
                <a:lnTo>
                  <a:pt x="5776862" y="5887"/>
                </a:lnTo>
                <a:lnTo>
                  <a:pt x="57330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463893" y="4233609"/>
            <a:ext cx="6018022" cy="1196088"/>
          </a:xfrm>
          <a:custGeom>
            <a:avLst/>
            <a:gdLst/>
            <a:ahLst/>
            <a:cxnLst/>
            <a:rect l="l" t="t" r="r" b="b"/>
            <a:pathLst>
              <a:path w="5897880" h="1172210">
                <a:moveTo>
                  <a:pt x="0" y="164846"/>
                </a:moveTo>
                <a:lnTo>
                  <a:pt x="5888" y="121017"/>
                </a:lnTo>
                <a:lnTo>
                  <a:pt x="22505" y="81637"/>
                </a:lnTo>
                <a:lnTo>
                  <a:pt x="48280" y="48275"/>
                </a:lnTo>
                <a:lnTo>
                  <a:pt x="81643" y="22502"/>
                </a:lnTo>
                <a:lnTo>
                  <a:pt x="121021" y="5887"/>
                </a:lnTo>
                <a:lnTo>
                  <a:pt x="164846" y="0"/>
                </a:lnTo>
                <a:lnTo>
                  <a:pt x="5733034" y="0"/>
                </a:lnTo>
                <a:lnTo>
                  <a:pt x="5776862" y="5887"/>
                </a:lnTo>
                <a:lnTo>
                  <a:pt x="5816242" y="22502"/>
                </a:lnTo>
                <a:lnTo>
                  <a:pt x="5849604" y="48275"/>
                </a:lnTo>
                <a:lnTo>
                  <a:pt x="5875377" y="81637"/>
                </a:lnTo>
                <a:lnTo>
                  <a:pt x="5891992" y="121017"/>
                </a:lnTo>
                <a:lnTo>
                  <a:pt x="5897880" y="164846"/>
                </a:lnTo>
                <a:lnTo>
                  <a:pt x="5897880" y="1007110"/>
                </a:lnTo>
                <a:lnTo>
                  <a:pt x="5891992" y="1050938"/>
                </a:lnTo>
                <a:lnTo>
                  <a:pt x="5875377" y="1090318"/>
                </a:lnTo>
                <a:lnTo>
                  <a:pt x="5849604" y="1123680"/>
                </a:lnTo>
                <a:lnTo>
                  <a:pt x="5816242" y="1149453"/>
                </a:lnTo>
                <a:lnTo>
                  <a:pt x="5776862" y="1166068"/>
                </a:lnTo>
                <a:lnTo>
                  <a:pt x="5733034" y="1171956"/>
                </a:lnTo>
                <a:lnTo>
                  <a:pt x="164846" y="1171956"/>
                </a:lnTo>
                <a:lnTo>
                  <a:pt x="121021" y="1166068"/>
                </a:lnTo>
                <a:lnTo>
                  <a:pt x="81643" y="1149453"/>
                </a:lnTo>
                <a:lnTo>
                  <a:pt x="48280" y="1123680"/>
                </a:lnTo>
                <a:lnTo>
                  <a:pt x="22505" y="1090318"/>
                </a:lnTo>
                <a:lnTo>
                  <a:pt x="5888" y="1050938"/>
                </a:lnTo>
                <a:lnTo>
                  <a:pt x="0" y="1007110"/>
                </a:lnTo>
                <a:lnTo>
                  <a:pt x="0" y="164846"/>
                </a:lnTo>
                <a:close/>
              </a:path>
            </a:pathLst>
          </a:custGeom>
          <a:ln w="19812">
            <a:solidFill>
              <a:srgbClr val="00BBF1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 txBox="1"/>
          <p:nvPr/>
        </p:nvSpPr>
        <p:spPr>
          <a:xfrm>
            <a:off x="3189367" y="4673037"/>
            <a:ext cx="575366" cy="305825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>
              <a:spcBef>
                <a:spcPts val="102"/>
              </a:spcBef>
            </a:pPr>
            <a:r>
              <a:rPr sz="1837" b="1" spc="-5" dirty="0">
                <a:solidFill>
                  <a:srgbClr val="0078D6"/>
                </a:solidFill>
                <a:latin typeface="Segoe UI Semibold"/>
                <a:cs typeface="Segoe UI Semibold"/>
              </a:rPr>
              <a:t>St</a:t>
            </a:r>
            <a:r>
              <a:rPr sz="1837" b="1" dirty="0">
                <a:solidFill>
                  <a:srgbClr val="0078D6"/>
                </a:solidFill>
                <a:latin typeface="Segoe UI Semibold"/>
                <a:cs typeface="Segoe UI Semibold"/>
              </a:rPr>
              <a:t>ore</a:t>
            </a:r>
            <a:endParaRPr sz="1837">
              <a:latin typeface="Segoe UI Semibold"/>
              <a:cs typeface="Segoe UI Semibold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75381" y="1237037"/>
            <a:ext cx="4798608" cy="4418564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2041" spc="-10" dirty="0">
                <a:solidFill>
                  <a:srgbClr val="505050"/>
                </a:solidFill>
                <a:latin typeface="Segoe UI Light"/>
                <a:cs typeface="Segoe UI Light"/>
              </a:rPr>
              <a:t>Store </a:t>
            </a: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and analyze </a:t>
            </a:r>
            <a:r>
              <a:rPr sz="2041" dirty="0">
                <a:solidFill>
                  <a:srgbClr val="505050"/>
                </a:solidFill>
                <a:latin typeface="Segoe UI Light"/>
                <a:cs typeface="Segoe UI Light"/>
              </a:rPr>
              <a:t>data </a:t>
            </a:r>
            <a:r>
              <a:rPr sz="2041" spc="-26" dirty="0">
                <a:solidFill>
                  <a:srgbClr val="505050"/>
                </a:solidFill>
                <a:latin typeface="Segoe UI Light"/>
                <a:cs typeface="Segoe UI Light"/>
              </a:rPr>
              <a:t>of </a:t>
            </a:r>
            <a:r>
              <a:rPr sz="2041" dirty="0">
                <a:solidFill>
                  <a:srgbClr val="505050"/>
                </a:solidFill>
                <a:latin typeface="Segoe UI Light"/>
                <a:cs typeface="Segoe UI Light"/>
              </a:rPr>
              <a:t>any </a:t>
            </a: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kind </a:t>
            </a:r>
            <a:r>
              <a:rPr sz="2041" dirty="0">
                <a:solidFill>
                  <a:srgbClr val="505050"/>
                </a:solidFill>
                <a:latin typeface="Segoe UI Light"/>
                <a:cs typeface="Segoe UI Light"/>
              </a:rPr>
              <a:t>and </a:t>
            </a: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size</a:t>
            </a:r>
            <a:endParaRPr sz="2041">
              <a:latin typeface="Segoe UI Light"/>
              <a:cs typeface="Segoe UI Light"/>
            </a:endParaRPr>
          </a:p>
          <a:p>
            <a:pPr marL="12959" marR="5184">
              <a:lnSpc>
                <a:spcPct val="175000"/>
              </a:lnSpc>
            </a:pPr>
            <a:r>
              <a:rPr sz="2041" dirty="0">
                <a:solidFill>
                  <a:srgbClr val="505050"/>
                </a:solidFill>
                <a:latin typeface="Segoe UI Light"/>
                <a:cs typeface="Segoe UI Light"/>
              </a:rPr>
              <a:t>Develop </a:t>
            </a:r>
            <a:r>
              <a:rPr sz="2041" spc="-36" dirty="0">
                <a:solidFill>
                  <a:srgbClr val="505050"/>
                </a:solidFill>
                <a:latin typeface="Segoe UI Light"/>
                <a:cs typeface="Segoe UI Light"/>
              </a:rPr>
              <a:t>faster, </a:t>
            </a:r>
            <a:r>
              <a:rPr sz="2041" dirty="0">
                <a:solidFill>
                  <a:srgbClr val="505050"/>
                </a:solidFill>
                <a:latin typeface="Segoe UI Light"/>
                <a:cs typeface="Segoe UI Light"/>
              </a:rPr>
              <a:t>debug and </a:t>
            </a: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optimize </a:t>
            </a:r>
            <a:r>
              <a:rPr sz="2041" spc="5" dirty="0">
                <a:solidFill>
                  <a:srgbClr val="505050"/>
                </a:solidFill>
                <a:latin typeface="Segoe UI Light"/>
                <a:cs typeface="Segoe UI Light"/>
              </a:rPr>
              <a:t>smarter  </a:t>
            </a: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Interactively </a:t>
            </a:r>
            <a:r>
              <a:rPr sz="2041" spc="-10" dirty="0">
                <a:solidFill>
                  <a:srgbClr val="505050"/>
                </a:solidFill>
                <a:latin typeface="Segoe UI Light"/>
                <a:cs typeface="Segoe UI Light"/>
              </a:rPr>
              <a:t>explore </a:t>
            </a: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patterns in your </a:t>
            </a:r>
            <a:r>
              <a:rPr sz="2041" dirty="0">
                <a:solidFill>
                  <a:srgbClr val="505050"/>
                </a:solidFill>
                <a:latin typeface="Segoe UI Light"/>
                <a:cs typeface="Segoe UI Light"/>
              </a:rPr>
              <a:t>data  No </a:t>
            </a: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learning </a:t>
            </a:r>
            <a:r>
              <a:rPr sz="2041" spc="15" dirty="0">
                <a:solidFill>
                  <a:srgbClr val="505050"/>
                </a:solidFill>
                <a:latin typeface="Segoe UI Light"/>
                <a:cs typeface="Segoe UI Light"/>
              </a:rPr>
              <a:t>curve</a:t>
            </a:r>
            <a:endParaRPr sz="2041">
              <a:latin typeface="Segoe UI Light"/>
              <a:cs typeface="Segoe UI Light"/>
            </a:endParaRPr>
          </a:p>
          <a:p>
            <a:pPr>
              <a:spcBef>
                <a:spcPts val="41"/>
              </a:spcBef>
            </a:pPr>
            <a:endParaRPr sz="2092">
              <a:latin typeface="Times New Roman"/>
              <a:cs typeface="Times New Roman"/>
            </a:endParaRPr>
          </a:p>
          <a:p>
            <a:pPr marL="12959"/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Managed </a:t>
            </a:r>
            <a:r>
              <a:rPr sz="2041" dirty="0">
                <a:solidFill>
                  <a:srgbClr val="505050"/>
                </a:solidFill>
                <a:latin typeface="Segoe UI Light"/>
                <a:cs typeface="Segoe UI Light"/>
              </a:rPr>
              <a:t>and</a:t>
            </a:r>
            <a:r>
              <a:rPr sz="2041" spc="-1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041" dirty="0">
                <a:solidFill>
                  <a:srgbClr val="505050"/>
                </a:solidFill>
                <a:latin typeface="Segoe UI Light"/>
                <a:cs typeface="Segoe UI Light"/>
              </a:rPr>
              <a:t>supported</a:t>
            </a:r>
            <a:endParaRPr sz="2041">
              <a:latin typeface="Segoe UI Light"/>
              <a:cs typeface="Segoe UI Light"/>
            </a:endParaRPr>
          </a:p>
          <a:p>
            <a:pPr marL="12959">
              <a:spcBef>
                <a:spcPts val="1224"/>
              </a:spcBef>
            </a:pP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Dynamically scales </a:t>
            </a:r>
            <a:r>
              <a:rPr sz="2041" dirty="0">
                <a:solidFill>
                  <a:srgbClr val="505050"/>
                </a:solidFill>
                <a:latin typeface="Segoe UI Light"/>
                <a:cs typeface="Segoe UI Light"/>
              </a:rPr>
              <a:t>to match </a:t>
            </a: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your</a:t>
            </a:r>
            <a:r>
              <a:rPr sz="2041" spc="-20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business</a:t>
            </a:r>
            <a:endParaRPr sz="2041">
              <a:latin typeface="Segoe UI Light"/>
              <a:cs typeface="Segoe UI Light"/>
            </a:endParaRPr>
          </a:p>
          <a:p>
            <a:pPr marL="12959"/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priorities</a:t>
            </a:r>
            <a:endParaRPr sz="2041">
              <a:latin typeface="Segoe UI Light"/>
              <a:cs typeface="Segoe UI Light"/>
            </a:endParaRPr>
          </a:p>
          <a:p>
            <a:pPr marL="12959">
              <a:spcBef>
                <a:spcPts val="1224"/>
              </a:spcBef>
            </a:pP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Enterprise-grade</a:t>
            </a:r>
            <a:r>
              <a:rPr sz="2041" spc="5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security</a:t>
            </a:r>
            <a:endParaRPr sz="2041">
              <a:latin typeface="Segoe UI Light"/>
              <a:cs typeface="Segoe UI Light"/>
            </a:endParaRPr>
          </a:p>
          <a:p>
            <a:pPr marL="12959">
              <a:spcBef>
                <a:spcPts val="1224"/>
              </a:spcBef>
            </a:pPr>
            <a:r>
              <a:rPr sz="2041" spc="-5" dirty="0">
                <a:solidFill>
                  <a:srgbClr val="505050"/>
                </a:solidFill>
                <a:latin typeface="Segoe UI Light"/>
                <a:cs typeface="Segoe UI Light"/>
              </a:rPr>
              <a:t>Built on </a:t>
            </a:r>
            <a:r>
              <a:rPr sz="2041" spc="-51" dirty="0">
                <a:solidFill>
                  <a:srgbClr val="505050"/>
                </a:solidFill>
                <a:latin typeface="Segoe UI Light"/>
                <a:cs typeface="Segoe UI Light"/>
              </a:rPr>
              <a:t>YARN, </a:t>
            </a:r>
            <a:r>
              <a:rPr sz="2041" dirty="0">
                <a:solidFill>
                  <a:srgbClr val="505050"/>
                </a:solidFill>
                <a:latin typeface="Segoe UI Light"/>
                <a:cs typeface="Segoe UI Light"/>
              </a:rPr>
              <a:t>designed for the</a:t>
            </a:r>
            <a:r>
              <a:rPr sz="2041" spc="61" dirty="0">
                <a:solidFill>
                  <a:srgbClr val="505050"/>
                </a:solidFill>
                <a:latin typeface="Segoe UI Light"/>
                <a:cs typeface="Segoe UI Light"/>
              </a:rPr>
              <a:t> </a:t>
            </a:r>
            <a:r>
              <a:rPr sz="2041" dirty="0">
                <a:solidFill>
                  <a:srgbClr val="505050"/>
                </a:solidFill>
                <a:latin typeface="Segoe UI Light"/>
                <a:cs typeface="Segoe UI Light"/>
              </a:rPr>
              <a:t>cloud</a:t>
            </a:r>
            <a:endParaRPr sz="2041">
              <a:latin typeface="Segoe UI Light"/>
              <a:cs typeface="Segoe UI Light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5800027" y="2615584"/>
            <a:ext cx="581587" cy="3063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1342632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6462765"/>
            <a:ext cx="12440356" cy="11015"/>
          </a:xfrm>
          <a:custGeom>
            <a:avLst/>
            <a:gdLst/>
            <a:ahLst/>
            <a:cxnLst/>
            <a:rect l="l" t="t" r="r" b="b"/>
            <a:pathLst>
              <a:path w="12192000" h="10795">
                <a:moveTo>
                  <a:pt x="0" y="10667"/>
                </a:moveTo>
                <a:lnTo>
                  <a:pt x="12192000" y="10667"/>
                </a:lnTo>
                <a:lnTo>
                  <a:pt x="12192000" y="0"/>
                </a:lnTo>
                <a:lnTo>
                  <a:pt x="0" y="0"/>
                </a:lnTo>
                <a:lnTo>
                  <a:pt x="0" y="10667"/>
                </a:lnTo>
                <a:close/>
              </a:path>
            </a:pathLst>
          </a:custGeom>
          <a:solidFill>
            <a:srgbClr val="409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9496368" y="6080224"/>
            <a:ext cx="2007561" cy="947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3087254" y="6603495"/>
            <a:ext cx="2584613" cy="107557"/>
          </a:xfrm>
          <a:custGeom>
            <a:avLst/>
            <a:gdLst/>
            <a:ahLst/>
            <a:cxnLst/>
            <a:rect l="l" t="t" r="r" b="b"/>
            <a:pathLst>
              <a:path w="2533015" h="105409">
                <a:moveTo>
                  <a:pt x="2532887" y="0"/>
                </a:moveTo>
                <a:lnTo>
                  <a:pt x="78866" y="0"/>
                </a:lnTo>
                <a:lnTo>
                  <a:pt x="48166" y="6197"/>
                </a:lnTo>
                <a:lnTo>
                  <a:pt x="23098" y="23098"/>
                </a:lnTo>
                <a:lnTo>
                  <a:pt x="6197" y="48166"/>
                </a:lnTo>
                <a:lnTo>
                  <a:pt x="0" y="78867"/>
                </a:lnTo>
                <a:lnTo>
                  <a:pt x="0" y="105156"/>
                </a:lnTo>
                <a:lnTo>
                  <a:pt x="0" y="78867"/>
                </a:lnTo>
                <a:lnTo>
                  <a:pt x="6197" y="48166"/>
                </a:lnTo>
                <a:lnTo>
                  <a:pt x="23098" y="23098"/>
                </a:lnTo>
                <a:lnTo>
                  <a:pt x="48166" y="6197"/>
                </a:lnTo>
                <a:lnTo>
                  <a:pt x="78866" y="0"/>
                </a:lnTo>
                <a:lnTo>
                  <a:pt x="2532887" y="0"/>
                </a:lnTo>
                <a:close/>
              </a:path>
            </a:pathLst>
          </a:custGeom>
          <a:ln w="38100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3599" y="6665698"/>
            <a:ext cx="3085467" cy="124404"/>
          </a:xfrm>
          <a:custGeom>
            <a:avLst/>
            <a:gdLst/>
            <a:ahLst/>
            <a:cxnLst/>
            <a:rect l="l" t="t" r="r" b="b"/>
            <a:pathLst>
              <a:path w="3023870" h="121920">
                <a:moveTo>
                  <a:pt x="0" y="121920"/>
                </a:moveTo>
                <a:lnTo>
                  <a:pt x="2959100" y="121920"/>
                </a:lnTo>
                <a:lnTo>
                  <a:pt x="2984236" y="116855"/>
                </a:lnTo>
                <a:lnTo>
                  <a:pt x="3004740" y="103041"/>
                </a:lnTo>
                <a:lnTo>
                  <a:pt x="3018554" y="82550"/>
                </a:lnTo>
                <a:lnTo>
                  <a:pt x="3023616" y="57454"/>
                </a:lnTo>
                <a:lnTo>
                  <a:pt x="3023616" y="30480"/>
                </a:lnTo>
                <a:lnTo>
                  <a:pt x="3023616" y="0"/>
                </a:lnTo>
                <a:lnTo>
                  <a:pt x="3023616" y="30480"/>
                </a:lnTo>
                <a:lnTo>
                  <a:pt x="3023616" y="57454"/>
                </a:lnTo>
                <a:lnTo>
                  <a:pt x="3018554" y="82550"/>
                </a:lnTo>
                <a:lnTo>
                  <a:pt x="3004740" y="103041"/>
                </a:lnTo>
                <a:lnTo>
                  <a:pt x="2984236" y="116855"/>
                </a:lnTo>
                <a:lnTo>
                  <a:pt x="2959100" y="121920"/>
                </a:lnTo>
                <a:lnTo>
                  <a:pt x="0" y="121920"/>
                </a:lnTo>
                <a:close/>
              </a:path>
            </a:pathLst>
          </a:custGeom>
          <a:ln w="38099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5805470" y="6824312"/>
            <a:ext cx="3898626" cy="168463"/>
          </a:xfrm>
          <a:custGeom>
            <a:avLst/>
            <a:gdLst/>
            <a:ahLst/>
            <a:cxnLst/>
            <a:rect l="l" t="t" r="r" b="b"/>
            <a:pathLst>
              <a:path w="3820795" h="165100">
                <a:moveTo>
                  <a:pt x="0" y="164591"/>
                </a:moveTo>
                <a:lnTo>
                  <a:pt x="5877" y="120836"/>
                </a:lnTo>
                <a:lnTo>
                  <a:pt x="22464" y="81518"/>
                </a:lnTo>
                <a:lnTo>
                  <a:pt x="48196" y="48207"/>
                </a:lnTo>
                <a:lnTo>
                  <a:pt x="81505" y="22471"/>
                </a:lnTo>
                <a:lnTo>
                  <a:pt x="120826" y="5879"/>
                </a:lnTo>
                <a:lnTo>
                  <a:pt x="164592" y="0"/>
                </a:lnTo>
                <a:lnTo>
                  <a:pt x="3779520" y="0"/>
                </a:lnTo>
                <a:lnTo>
                  <a:pt x="3820668" y="0"/>
                </a:lnTo>
                <a:lnTo>
                  <a:pt x="3779520" y="0"/>
                </a:lnTo>
                <a:lnTo>
                  <a:pt x="164592" y="0"/>
                </a:lnTo>
                <a:lnTo>
                  <a:pt x="120826" y="5879"/>
                </a:lnTo>
                <a:lnTo>
                  <a:pt x="81505" y="22471"/>
                </a:lnTo>
                <a:lnTo>
                  <a:pt x="48196" y="48207"/>
                </a:lnTo>
                <a:lnTo>
                  <a:pt x="22464" y="81518"/>
                </a:lnTo>
                <a:lnTo>
                  <a:pt x="5877" y="120836"/>
                </a:lnTo>
                <a:lnTo>
                  <a:pt x="0" y="164591"/>
                </a:lnTo>
                <a:close/>
              </a:path>
            </a:pathLst>
          </a:custGeom>
          <a:ln w="38099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2095135" y="5827529"/>
            <a:ext cx="8003943" cy="772987"/>
          </a:xfrm>
          <a:custGeom>
            <a:avLst/>
            <a:gdLst/>
            <a:ahLst/>
            <a:cxnLst/>
            <a:rect l="l" t="t" r="r" b="b"/>
            <a:pathLst>
              <a:path w="7844155" h="757554">
                <a:moveTo>
                  <a:pt x="0" y="0"/>
                </a:moveTo>
                <a:lnTo>
                  <a:pt x="0" y="602018"/>
                </a:lnTo>
                <a:lnTo>
                  <a:pt x="7924" y="651138"/>
                </a:lnTo>
                <a:lnTo>
                  <a:pt x="29992" y="693799"/>
                </a:lnTo>
                <a:lnTo>
                  <a:pt x="63642" y="727441"/>
                </a:lnTo>
                <a:lnTo>
                  <a:pt x="106314" y="749504"/>
                </a:lnTo>
                <a:lnTo>
                  <a:pt x="155447" y="757428"/>
                </a:lnTo>
                <a:lnTo>
                  <a:pt x="7654671" y="757428"/>
                </a:lnTo>
                <a:lnTo>
                  <a:pt x="7844028" y="757428"/>
                </a:lnTo>
                <a:lnTo>
                  <a:pt x="7654671" y="757428"/>
                </a:lnTo>
                <a:lnTo>
                  <a:pt x="155447" y="757428"/>
                </a:lnTo>
                <a:lnTo>
                  <a:pt x="106314" y="749504"/>
                </a:lnTo>
                <a:lnTo>
                  <a:pt x="63642" y="727441"/>
                </a:lnTo>
                <a:lnTo>
                  <a:pt x="29992" y="693799"/>
                </a:lnTo>
                <a:lnTo>
                  <a:pt x="7924" y="651138"/>
                </a:lnTo>
                <a:lnTo>
                  <a:pt x="0" y="60201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11456502" y="6432441"/>
            <a:ext cx="725039" cy="270837"/>
          </a:xfrm>
          <a:custGeom>
            <a:avLst/>
            <a:gdLst/>
            <a:ahLst/>
            <a:cxnLst/>
            <a:rect l="l" t="t" r="r" b="b"/>
            <a:pathLst>
              <a:path w="710565" h="265429">
                <a:moveTo>
                  <a:pt x="710183" y="0"/>
                </a:moveTo>
                <a:lnTo>
                  <a:pt x="705910" y="47666"/>
                </a:lnTo>
                <a:lnTo>
                  <a:pt x="693591" y="92530"/>
                </a:lnTo>
                <a:lnTo>
                  <a:pt x="673974" y="133841"/>
                </a:lnTo>
                <a:lnTo>
                  <a:pt x="647810" y="170851"/>
                </a:lnTo>
                <a:lnTo>
                  <a:pt x="615848" y="202811"/>
                </a:lnTo>
                <a:lnTo>
                  <a:pt x="578837" y="228972"/>
                </a:lnTo>
                <a:lnTo>
                  <a:pt x="537527" y="248586"/>
                </a:lnTo>
                <a:lnTo>
                  <a:pt x="492668" y="260903"/>
                </a:lnTo>
                <a:lnTo>
                  <a:pt x="445007" y="265176"/>
                </a:lnTo>
                <a:lnTo>
                  <a:pt x="66294" y="265176"/>
                </a:lnTo>
                <a:lnTo>
                  <a:pt x="0" y="265176"/>
                </a:lnTo>
                <a:lnTo>
                  <a:pt x="66294" y="265176"/>
                </a:lnTo>
                <a:lnTo>
                  <a:pt x="445007" y="265176"/>
                </a:lnTo>
                <a:lnTo>
                  <a:pt x="492668" y="260903"/>
                </a:lnTo>
                <a:lnTo>
                  <a:pt x="537527" y="248586"/>
                </a:lnTo>
                <a:lnTo>
                  <a:pt x="578837" y="228972"/>
                </a:lnTo>
                <a:lnTo>
                  <a:pt x="615848" y="202811"/>
                </a:lnTo>
                <a:lnTo>
                  <a:pt x="647810" y="170851"/>
                </a:lnTo>
                <a:lnTo>
                  <a:pt x="673974" y="133841"/>
                </a:lnTo>
                <a:lnTo>
                  <a:pt x="693591" y="92530"/>
                </a:lnTo>
                <a:lnTo>
                  <a:pt x="705910" y="47666"/>
                </a:lnTo>
                <a:lnTo>
                  <a:pt x="710183" y="0"/>
                </a:lnTo>
                <a:close/>
              </a:path>
            </a:pathLst>
          </a:custGeom>
          <a:ln w="38100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2822" y="5486196"/>
            <a:ext cx="12440356" cy="977086"/>
          </a:xfrm>
          <a:custGeom>
            <a:avLst/>
            <a:gdLst/>
            <a:ahLst/>
            <a:cxnLst/>
            <a:rect l="l" t="t" r="r" b="b"/>
            <a:pathLst>
              <a:path w="12192000" h="957579">
                <a:moveTo>
                  <a:pt x="0" y="957071"/>
                </a:moveTo>
                <a:lnTo>
                  <a:pt x="12192000" y="957071"/>
                </a:lnTo>
                <a:lnTo>
                  <a:pt x="12192000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4481351" y="6594944"/>
            <a:ext cx="124403" cy="264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2822" y="6473649"/>
            <a:ext cx="12440356" cy="524180"/>
          </a:xfrm>
          <a:custGeom>
            <a:avLst/>
            <a:gdLst/>
            <a:ahLst/>
            <a:cxnLst/>
            <a:rect l="l" t="t" r="r" b="b"/>
            <a:pathLst>
              <a:path w="12192000" h="513715">
                <a:moveTo>
                  <a:pt x="0" y="513587"/>
                </a:moveTo>
                <a:lnTo>
                  <a:pt x="12192000" y="513587"/>
                </a:lnTo>
                <a:lnTo>
                  <a:pt x="12192000" y="0"/>
                </a:lnTo>
                <a:lnTo>
                  <a:pt x="0" y="0"/>
                </a:lnTo>
                <a:lnTo>
                  <a:pt x="0" y="513587"/>
                </a:lnTo>
                <a:close/>
              </a:path>
            </a:pathLst>
          </a:custGeom>
          <a:solidFill>
            <a:srgbClr val="0078D6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178542" y="6622933"/>
            <a:ext cx="954797" cy="211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6436041" y="365436"/>
            <a:ext cx="0" cy="5802260"/>
          </a:xfrm>
          <a:custGeom>
            <a:avLst/>
            <a:gdLst/>
            <a:ahLst/>
            <a:cxnLst/>
            <a:rect l="l" t="t" r="r" b="b"/>
            <a:pathLst>
              <a:path h="5686425">
                <a:moveTo>
                  <a:pt x="0" y="0"/>
                </a:moveTo>
                <a:lnTo>
                  <a:pt x="0" y="5686259"/>
                </a:lnTo>
              </a:path>
            </a:pathLst>
          </a:custGeom>
          <a:ln w="9144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588556" y="518865"/>
            <a:ext cx="4819990" cy="1938911"/>
          </a:xfrm>
          <a:prstGeom prst="rect">
            <a:avLst/>
          </a:prstGeom>
        </p:spPr>
        <p:txBody>
          <a:bodyPr vert="horz" wrap="square" lIns="0" tIns="91359" rIns="0" bIns="0" rtlCol="0">
            <a:spAutoFit/>
          </a:bodyPr>
          <a:lstStyle/>
          <a:p>
            <a:pPr marL="12959" marR="5184">
              <a:lnSpc>
                <a:spcPts val="4847"/>
              </a:lnSpc>
              <a:spcBef>
                <a:spcPts val="719"/>
              </a:spcBef>
            </a:pPr>
            <a:r>
              <a:rPr sz="4490" spc="-82" dirty="0">
                <a:solidFill>
                  <a:srgbClr val="505050"/>
                </a:solidFill>
              </a:rPr>
              <a:t>Debug </a:t>
            </a:r>
            <a:r>
              <a:rPr sz="4490" spc="-71" dirty="0">
                <a:solidFill>
                  <a:srgbClr val="505050"/>
                </a:solidFill>
              </a:rPr>
              <a:t>and</a:t>
            </a:r>
            <a:r>
              <a:rPr sz="4490" spc="-429" dirty="0">
                <a:solidFill>
                  <a:srgbClr val="505050"/>
                </a:solidFill>
              </a:rPr>
              <a:t> </a:t>
            </a:r>
            <a:r>
              <a:rPr sz="4490" spc="-92" dirty="0">
                <a:solidFill>
                  <a:srgbClr val="505050"/>
                </a:solidFill>
              </a:rPr>
              <a:t>Optimize  </a:t>
            </a:r>
            <a:r>
              <a:rPr sz="4490" spc="-77" dirty="0">
                <a:solidFill>
                  <a:srgbClr val="505050"/>
                </a:solidFill>
              </a:rPr>
              <a:t>your </a:t>
            </a:r>
            <a:r>
              <a:rPr sz="4490" spc="-66" dirty="0">
                <a:solidFill>
                  <a:srgbClr val="505050"/>
                </a:solidFill>
              </a:rPr>
              <a:t>Big </a:t>
            </a:r>
            <a:r>
              <a:rPr sz="4490" spc="-77" dirty="0">
                <a:solidFill>
                  <a:srgbClr val="505050"/>
                </a:solidFill>
              </a:rPr>
              <a:t>Data  </a:t>
            </a:r>
            <a:r>
              <a:rPr sz="4490" spc="-102" dirty="0">
                <a:solidFill>
                  <a:srgbClr val="505050"/>
                </a:solidFill>
              </a:rPr>
              <a:t>programs </a:t>
            </a:r>
            <a:r>
              <a:rPr sz="4490" spc="-77" dirty="0">
                <a:solidFill>
                  <a:srgbClr val="505050"/>
                </a:solidFill>
              </a:rPr>
              <a:t>with</a:t>
            </a:r>
            <a:r>
              <a:rPr sz="4490" spc="-408" dirty="0">
                <a:solidFill>
                  <a:srgbClr val="505050"/>
                </a:solidFill>
              </a:rPr>
              <a:t> </a:t>
            </a:r>
            <a:r>
              <a:rPr sz="4490" spc="-82" dirty="0">
                <a:solidFill>
                  <a:srgbClr val="505050"/>
                </a:solidFill>
              </a:rPr>
              <a:t>ease</a:t>
            </a:r>
            <a:endParaRPr sz="4490"/>
          </a:p>
        </p:txBody>
      </p:sp>
      <p:sp>
        <p:nvSpPr>
          <p:cNvPr id="15" name="object 15"/>
          <p:cNvSpPr txBox="1"/>
          <p:nvPr/>
        </p:nvSpPr>
        <p:spPr>
          <a:xfrm>
            <a:off x="6888688" y="894280"/>
            <a:ext cx="5321492" cy="5042186"/>
          </a:xfrm>
          <a:prstGeom prst="rect">
            <a:avLst/>
          </a:prstGeom>
        </p:spPr>
        <p:txBody>
          <a:bodyPr vert="horz" wrap="square" lIns="0" tIns="62202" rIns="0" bIns="0" rtlCol="0">
            <a:spAutoFit/>
          </a:bodyPr>
          <a:lstStyle/>
          <a:p>
            <a:pPr marL="355079" marR="889641" indent="-342120">
              <a:lnSpc>
                <a:spcPts val="3082"/>
              </a:lnSpc>
              <a:spcBef>
                <a:spcPts val="490"/>
              </a:spcBef>
              <a:buClr>
                <a:srgbClr val="0078D6"/>
              </a:buClr>
              <a:buSzPct val="89285"/>
              <a:buFont typeface="Arial"/>
              <a:buChar char="•"/>
              <a:tabLst>
                <a:tab pos="354431" algn="l"/>
                <a:tab pos="355079" algn="l"/>
              </a:tabLst>
            </a:pPr>
            <a:r>
              <a:rPr sz="2857" spc="-5" dirty="0">
                <a:solidFill>
                  <a:srgbClr val="001F50"/>
                </a:solidFill>
                <a:latin typeface="Segoe UI Light"/>
                <a:cs typeface="Segoe UI Light"/>
              </a:rPr>
              <a:t>Deep 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integration </a:t>
            </a:r>
            <a:r>
              <a:rPr sz="2857" spc="-5" dirty="0">
                <a:solidFill>
                  <a:srgbClr val="001F50"/>
                </a:solidFill>
                <a:latin typeface="Segoe UI Light"/>
                <a:cs typeface="Segoe UI Light"/>
              </a:rPr>
              <a:t>with  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Visual Studio, Visual Studio  Code, </a:t>
            </a:r>
            <a:r>
              <a:rPr sz="2857" spc="-5" dirty="0">
                <a:solidFill>
                  <a:srgbClr val="001F50"/>
                </a:solidFill>
                <a:latin typeface="Segoe UI Light"/>
                <a:cs typeface="Segoe UI Light"/>
              </a:rPr>
              <a:t>Eclipse, &amp;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 IntelliJ</a:t>
            </a:r>
            <a:endParaRPr sz="2857">
              <a:latin typeface="Segoe UI Light"/>
              <a:cs typeface="Segoe UI Light"/>
            </a:endParaRPr>
          </a:p>
          <a:p>
            <a:pPr marL="355079" marR="1305627" indent="-342120">
              <a:lnSpc>
                <a:spcPts val="3092"/>
              </a:lnSpc>
              <a:spcBef>
                <a:spcPts val="1230"/>
              </a:spcBef>
              <a:buClr>
                <a:srgbClr val="0078D6"/>
              </a:buClr>
              <a:buSzPct val="89285"/>
              <a:buFont typeface="Arial"/>
              <a:buChar char="•"/>
              <a:tabLst>
                <a:tab pos="354431" algn="l"/>
                <a:tab pos="355079" algn="l"/>
              </a:tabLst>
            </a:pPr>
            <a:r>
              <a:rPr sz="2857" spc="-5" dirty="0">
                <a:solidFill>
                  <a:srgbClr val="001F50"/>
                </a:solidFill>
                <a:latin typeface="Segoe UI Light"/>
                <a:cs typeface="Segoe UI Light"/>
              </a:rPr>
              <a:t>Easy for novices to write  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simple</a:t>
            </a:r>
            <a:r>
              <a:rPr sz="2857" spc="5" dirty="0">
                <a:solidFill>
                  <a:srgbClr val="001F50"/>
                </a:solidFill>
                <a:latin typeface="Segoe UI Light"/>
                <a:cs typeface="Segoe UI Light"/>
              </a:rPr>
              <a:t> 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queries</a:t>
            </a:r>
            <a:endParaRPr sz="2857">
              <a:latin typeface="Segoe UI Light"/>
              <a:cs typeface="Segoe UI Light"/>
            </a:endParaRPr>
          </a:p>
          <a:p>
            <a:pPr marL="355079" marR="1492238" indent="-342120">
              <a:lnSpc>
                <a:spcPts val="3082"/>
              </a:lnSpc>
              <a:spcBef>
                <a:spcPts val="1219"/>
              </a:spcBef>
              <a:buClr>
                <a:srgbClr val="0078D6"/>
              </a:buClr>
              <a:buSzPct val="89285"/>
              <a:buFont typeface="Arial"/>
              <a:buChar char="•"/>
              <a:tabLst>
                <a:tab pos="354431" algn="l"/>
                <a:tab pos="355079" algn="l"/>
              </a:tabLst>
            </a:pP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Integrated </a:t>
            </a:r>
            <a:r>
              <a:rPr sz="2857" spc="-5" dirty="0">
                <a:solidFill>
                  <a:srgbClr val="001F50"/>
                </a:solidFill>
                <a:latin typeface="Segoe UI Light"/>
                <a:cs typeface="Segoe UI Light"/>
              </a:rPr>
              <a:t>with U-SQL,  Hive, 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Storm, and</a:t>
            </a:r>
            <a:r>
              <a:rPr sz="2857" dirty="0">
                <a:solidFill>
                  <a:srgbClr val="001F50"/>
                </a:solidFill>
                <a:latin typeface="Segoe UI Light"/>
                <a:cs typeface="Segoe UI Light"/>
              </a:rPr>
              <a:t> 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Spark</a:t>
            </a:r>
            <a:endParaRPr sz="2857">
              <a:latin typeface="Segoe UI Light"/>
              <a:cs typeface="Segoe UI Light"/>
            </a:endParaRPr>
          </a:p>
          <a:p>
            <a:pPr marL="355079" marR="25918" indent="-342120">
              <a:lnSpc>
                <a:spcPts val="3082"/>
              </a:lnSpc>
              <a:spcBef>
                <a:spcPts val="1235"/>
              </a:spcBef>
              <a:buClr>
                <a:srgbClr val="0078D6"/>
              </a:buClr>
              <a:buSzPct val="89285"/>
              <a:buFont typeface="Arial"/>
              <a:buChar char="•"/>
              <a:tabLst>
                <a:tab pos="354431" algn="l"/>
                <a:tab pos="355079" algn="l"/>
              </a:tabLst>
            </a:pPr>
            <a:r>
              <a:rPr sz="2857" spc="-5" dirty="0">
                <a:solidFill>
                  <a:srgbClr val="001F50"/>
                </a:solidFill>
                <a:latin typeface="Segoe UI Light"/>
                <a:cs typeface="Segoe UI Light"/>
              </a:rPr>
              <a:t>Actively </a:t>
            </a:r>
            <a:r>
              <a:rPr sz="2857" spc="-15" dirty="0">
                <a:solidFill>
                  <a:srgbClr val="001F50"/>
                </a:solidFill>
                <a:latin typeface="Segoe UI Light"/>
                <a:cs typeface="Segoe UI Light"/>
              </a:rPr>
              <a:t>offers 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recommendations  </a:t>
            </a:r>
            <a:r>
              <a:rPr sz="2857" spc="-5" dirty="0">
                <a:solidFill>
                  <a:srgbClr val="001F50"/>
                </a:solidFill>
                <a:latin typeface="Segoe UI Light"/>
                <a:cs typeface="Segoe UI Light"/>
              </a:rPr>
              <a:t>to </a:t>
            </a:r>
            <a:r>
              <a:rPr sz="2857" spc="-15" dirty="0">
                <a:solidFill>
                  <a:srgbClr val="001F50"/>
                </a:solidFill>
                <a:latin typeface="Segoe UI Light"/>
                <a:cs typeface="Segoe UI Light"/>
              </a:rPr>
              <a:t>improve </a:t>
            </a:r>
            <a:r>
              <a:rPr sz="2857" dirty="0">
                <a:solidFill>
                  <a:srgbClr val="001F50"/>
                </a:solidFill>
                <a:latin typeface="Segoe UI Light"/>
                <a:cs typeface="Segoe UI Light"/>
              </a:rPr>
              <a:t>performance 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and  </a:t>
            </a:r>
            <a:r>
              <a:rPr sz="2857" spc="-15" dirty="0">
                <a:solidFill>
                  <a:srgbClr val="001F50"/>
                </a:solidFill>
                <a:latin typeface="Segoe UI Light"/>
                <a:cs typeface="Segoe UI Light"/>
              </a:rPr>
              <a:t>reduce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 </a:t>
            </a:r>
            <a:r>
              <a:rPr sz="2857" spc="-5" dirty="0">
                <a:solidFill>
                  <a:srgbClr val="001F50"/>
                </a:solidFill>
                <a:latin typeface="Segoe UI Light"/>
                <a:cs typeface="Segoe UI Light"/>
              </a:rPr>
              <a:t>cost</a:t>
            </a:r>
            <a:endParaRPr sz="2857">
              <a:latin typeface="Segoe UI Light"/>
              <a:cs typeface="Segoe UI Light"/>
            </a:endParaRPr>
          </a:p>
          <a:p>
            <a:pPr marL="355079" indent="-342120">
              <a:spcBef>
                <a:spcPts val="847"/>
              </a:spcBef>
              <a:buClr>
                <a:srgbClr val="0078D6"/>
              </a:buClr>
              <a:buSzPct val="89285"/>
              <a:buFont typeface="Arial"/>
              <a:buChar char="•"/>
              <a:tabLst>
                <a:tab pos="354431" algn="l"/>
                <a:tab pos="355079" algn="l"/>
              </a:tabLst>
            </a:pPr>
            <a:r>
              <a:rPr sz="2857" spc="-5" dirty="0">
                <a:solidFill>
                  <a:srgbClr val="001F50"/>
                </a:solidFill>
                <a:latin typeface="Segoe UI Light"/>
                <a:cs typeface="Segoe UI Light"/>
              </a:rPr>
              <a:t>Playback visually 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displays </a:t>
            </a:r>
            <a:r>
              <a:rPr sz="2857" spc="-5" dirty="0">
                <a:solidFill>
                  <a:srgbClr val="001F50"/>
                </a:solidFill>
                <a:latin typeface="Segoe UI Light"/>
                <a:cs typeface="Segoe UI Light"/>
              </a:rPr>
              <a:t>job</a:t>
            </a:r>
            <a:r>
              <a:rPr sz="2857" spc="10" dirty="0">
                <a:solidFill>
                  <a:srgbClr val="001F50"/>
                </a:solidFill>
                <a:latin typeface="Segoe UI Light"/>
                <a:cs typeface="Segoe UI Light"/>
              </a:rPr>
              <a:t> </a:t>
            </a:r>
            <a:r>
              <a:rPr sz="2857" spc="-10" dirty="0">
                <a:solidFill>
                  <a:srgbClr val="001F50"/>
                </a:solidFill>
                <a:latin typeface="Segoe UI Light"/>
                <a:cs typeface="Segoe UI Light"/>
              </a:rPr>
              <a:t>run</a:t>
            </a:r>
            <a:endParaRPr sz="2857">
              <a:latin typeface="Segoe UI Light"/>
              <a:cs typeface="Segoe UI 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12400" y="2800634"/>
            <a:ext cx="2023113" cy="31271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609289" y="2797525"/>
            <a:ext cx="2029333" cy="3133415"/>
          </a:xfrm>
          <a:custGeom>
            <a:avLst/>
            <a:gdLst/>
            <a:ahLst/>
            <a:cxnLst/>
            <a:rect l="l" t="t" r="r" b="b"/>
            <a:pathLst>
              <a:path w="1988820" h="3070860">
                <a:moveTo>
                  <a:pt x="0" y="3070860"/>
                </a:moveTo>
                <a:lnTo>
                  <a:pt x="1988819" y="3070860"/>
                </a:lnTo>
                <a:lnTo>
                  <a:pt x="1988819" y="0"/>
                </a:lnTo>
                <a:lnTo>
                  <a:pt x="0" y="0"/>
                </a:lnTo>
                <a:lnTo>
                  <a:pt x="0" y="3070860"/>
                </a:lnTo>
                <a:close/>
              </a:path>
            </a:pathLst>
          </a:custGeom>
          <a:ln w="6096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2817452" y="2800634"/>
            <a:ext cx="2236154" cy="31271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2814343" y="2797525"/>
            <a:ext cx="2242504" cy="3133415"/>
          </a:xfrm>
          <a:custGeom>
            <a:avLst/>
            <a:gdLst/>
            <a:ahLst/>
            <a:cxnLst/>
            <a:rect l="l" t="t" r="r" b="b"/>
            <a:pathLst>
              <a:path w="2197735" h="3070860">
                <a:moveTo>
                  <a:pt x="0" y="3070860"/>
                </a:moveTo>
                <a:lnTo>
                  <a:pt x="2197608" y="3070860"/>
                </a:lnTo>
                <a:lnTo>
                  <a:pt x="2197608" y="0"/>
                </a:lnTo>
                <a:lnTo>
                  <a:pt x="0" y="0"/>
                </a:lnTo>
                <a:lnTo>
                  <a:pt x="0" y="3070860"/>
                </a:lnTo>
                <a:close/>
              </a:path>
            </a:pathLst>
          </a:custGeom>
          <a:ln w="6096">
            <a:solidFill>
              <a:srgbClr val="959595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3091268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6462765"/>
            <a:ext cx="12440356" cy="11015"/>
          </a:xfrm>
          <a:custGeom>
            <a:avLst/>
            <a:gdLst/>
            <a:ahLst/>
            <a:cxnLst/>
            <a:rect l="l" t="t" r="r" b="b"/>
            <a:pathLst>
              <a:path w="12192000" h="10795">
                <a:moveTo>
                  <a:pt x="0" y="10667"/>
                </a:moveTo>
                <a:lnTo>
                  <a:pt x="12192000" y="10667"/>
                </a:lnTo>
                <a:lnTo>
                  <a:pt x="12192000" y="0"/>
                </a:lnTo>
                <a:lnTo>
                  <a:pt x="0" y="0"/>
                </a:lnTo>
                <a:lnTo>
                  <a:pt x="0" y="10667"/>
                </a:lnTo>
                <a:close/>
              </a:path>
            </a:pathLst>
          </a:custGeom>
          <a:solidFill>
            <a:srgbClr val="409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9496368" y="6080224"/>
            <a:ext cx="2007561" cy="9470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3087254" y="6603495"/>
            <a:ext cx="2584613" cy="107557"/>
          </a:xfrm>
          <a:custGeom>
            <a:avLst/>
            <a:gdLst/>
            <a:ahLst/>
            <a:cxnLst/>
            <a:rect l="l" t="t" r="r" b="b"/>
            <a:pathLst>
              <a:path w="2533015" h="105409">
                <a:moveTo>
                  <a:pt x="2532887" y="0"/>
                </a:moveTo>
                <a:lnTo>
                  <a:pt x="78866" y="0"/>
                </a:lnTo>
                <a:lnTo>
                  <a:pt x="48166" y="6197"/>
                </a:lnTo>
                <a:lnTo>
                  <a:pt x="23098" y="23098"/>
                </a:lnTo>
                <a:lnTo>
                  <a:pt x="6197" y="48166"/>
                </a:lnTo>
                <a:lnTo>
                  <a:pt x="0" y="78867"/>
                </a:lnTo>
                <a:lnTo>
                  <a:pt x="0" y="105156"/>
                </a:lnTo>
                <a:lnTo>
                  <a:pt x="0" y="78867"/>
                </a:lnTo>
                <a:lnTo>
                  <a:pt x="6197" y="48166"/>
                </a:lnTo>
                <a:lnTo>
                  <a:pt x="23098" y="23098"/>
                </a:lnTo>
                <a:lnTo>
                  <a:pt x="48166" y="6197"/>
                </a:lnTo>
                <a:lnTo>
                  <a:pt x="78866" y="0"/>
                </a:lnTo>
                <a:lnTo>
                  <a:pt x="2532887" y="0"/>
                </a:lnTo>
                <a:close/>
              </a:path>
            </a:pathLst>
          </a:custGeom>
          <a:ln w="38100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3599" y="6665698"/>
            <a:ext cx="3085467" cy="124404"/>
          </a:xfrm>
          <a:custGeom>
            <a:avLst/>
            <a:gdLst/>
            <a:ahLst/>
            <a:cxnLst/>
            <a:rect l="l" t="t" r="r" b="b"/>
            <a:pathLst>
              <a:path w="3023870" h="121920">
                <a:moveTo>
                  <a:pt x="0" y="121920"/>
                </a:moveTo>
                <a:lnTo>
                  <a:pt x="2959100" y="121920"/>
                </a:lnTo>
                <a:lnTo>
                  <a:pt x="2984236" y="116855"/>
                </a:lnTo>
                <a:lnTo>
                  <a:pt x="3004740" y="103041"/>
                </a:lnTo>
                <a:lnTo>
                  <a:pt x="3018554" y="82550"/>
                </a:lnTo>
                <a:lnTo>
                  <a:pt x="3023616" y="57454"/>
                </a:lnTo>
                <a:lnTo>
                  <a:pt x="3023616" y="30480"/>
                </a:lnTo>
                <a:lnTo>
                  <a:pt x="3023616" y="0"/>
                </a:lnTo>
                <a:lnTo>
                  <a:pt x="3023616" y="30480"/>
                </a:lnTo>
                <a:lnTo>
                  <a:pt x="3023616" y="57454"/>
                </a:lnTo>
                <a:lnTo>
                  <a:pt x="3018554" y="82550"/>
                </a:lnTo>
                <a:lnTo>
                  <a:pt x="3004740" y="103041"/>
                </a:lnTo>
                <a:lnTo>
                  <a:pt x="2984236" y="116855"/>
                </a:lnTo>
                <a:lnTo>
                  <a:pt x="2959100" y="121920"/>
                </a:lnTo>
                <a:lnTo>
                  <a:pt x="0" y="121920"/>
                </a:lnTo>
                <a:close/>
              </a:path>
            </a:pathLst>
          </a:custGeom>
          <a:ln w="38099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5805470" y="6824312"/>
            <a:ext cx="3898626" cy="168463"/>
          </a:xfrm>
          <a:custGeom>
            <a:avLst/>
            <a:gdLst/>
            <a:ahLst/>
            <a:cxnLst/>
            <a:rect l="l" t="t" r="r" b="b"/>
            <a:pathLst>
              <a:path w="3820795" h="165100">
                <a:moveTo>
                  <a:pt x="0" y="164591"/>
                </a:moveTo>
                <a:lnTo>
                  <a:pt x="5877" y="120836"/>
                </a:lnTo>
                <a:lnTo>
                  <a:pt x="22464" y="81518"/>
                </a:lnTo>
                <a:lnTo>
                  <a:pt x="48196" y="48207"/>
                </a:lnTo>
                <a:lnTo>
                  <a:pt x="81505" y="22471"/>
                </a:lnTo>
                <a:lnTo>
                  <a:pt x="120826" y="5879"/>
                </a:lnTo>
                <a:lnTo>
                  <a:pt x="164592" y="0"/>
                </a:lnTo>
                <a:lnTo>
                  <a:pt x="3779520" y="0"/>
                </a:lnTo>
                <a:lnTo>
                  <a:pt x="3820668" y="0"/>
                </a:lnTo>
                <a:lnTo>
                  <a:pt x="3779520" y="0"/>
                </a:lnTo>
                <a:lnTo>
                  <a:pt x="164592" y="0"/>
                </a:lnTo>
                <a:lnTo>
                  <a:pt x="120826" y="5879"/>
                </a:lnTo>
                <a:lnTo>
                  <a:pt x="81505" y="22471"/>
                </a:lnTo>
                <a:lnTo>
                  <a:pt x="48196" y="48207"/>
                </a:lnTo>
                <a:lnTo>
                  <a:pt x="22464" y="81518"/>
                </a:lnTo>
                <a:lnTo>
                  <a:pt x="5877" y="120836"/>
                </a:lnTo>
                <a:lnTo>
                  <a:pt x="0" y="164591"/>
                </a:lnTo>
                <a:close/>
              </a:path>
            </a:pathLst>
          </a:custGeom>
          <a:ln w="38099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2095135" y="5827529"/>
            <a:ext cx="8003943" cy="772987"/>
          </a:xfrm>
          <a:custGeom>
            <a:avLst/>
            <a:gdLst/>
            <a:ahLst/>
            <a:cxnLst/>
            <a:rect l="l" t="t" r="r" b="b"/>
            <a:pathLst>
              <a:path w="7844155" h="757554">
                <a:moveTo>
                  <a:pt x="0" y="0"/>
                </a:moveTo>
                <a:lnTo>
                  <a:pt x="0" y="602018"/>
                </a:lnTo>
                <a:lnTo>
                  <a:pt x="7924" y="651138"/>
                </a:lnTo>
                <a:lnTo>
                  <a:pt x="29992" y="693799"/>
                </a:lnTo>
                <a:lnTo>
                  <a:pt x="63642" y="727441"/>
                </a:lnTo>
                <a:lnTo>
                  <a:pt x="106314" y="749504"/>
                </a:lnTo>
                <a:lnTo>
                  <a:pt x="155447" y="757428"/>
                </a:lnTo>
                <a:lnTo>
                  <a:pt x="7654671" y="757428"/>
                </a:lnTo>
                <a:lnTo>
                  <a:pt x="7844028" y="757428"/>
                </a:lnTo>
                <a:lnTo>
                  <a:pt x="7654671" y="757428"/>
                </a:lnTo>
                <a:lnTo>
                  <a:pt x="155447" y="757428"/>
                </a:lnTo>
                <a:lnTo>
                  <a:pt x="106314" y="749504"/>
                </a:lnTo>
                <a:lnTo>
                  <a:pt x="63642" y="727441"/>
                </a:lnTo>
                <a:lnTo>
                  <a:pt x="29992" y="693799"/>
                </a:lnTo>
                <a:lnTo>
                  <a:pt x="7924" y="651138"/>
                </a:lnTo>
                <a:lnTo>
                  <a:pt x="0" y="602018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11456502" y="6432441"/>
            <a:ext cx="725039" cy="270837"/>
          </a:xfrm>
          <a:custGeom>
            <a:avLst/>
            <a:gdLst/>
            <a:ahLst/>
            <a:cxnLst/>
            <a:rect l="l" t="t" r="r" b="b"/>
            <a:pathLst>
              <a:path w="710565" h="265429">
                <a:moveTo>
                  <a:pt x="710183" y="0"/>
                </a:moveTo>
                <a:lnTo>
                  <a:pt x="705910" y="47666"/>
                </a:lnTo>
                <a:lnTo>
                  <a:pt x="693591" y="92530"/>
                </a:lnTo>
                <a:lnTo>
                  <a:pt x="673974" y="133841"/>
                </a:lnTo>
                <a:lnTo>
                  <a:pt x="647810" y="170851"/>
                </a:lnTo>
                <a:lnTo>
                  <a:pt x="615848" y="202811"/>
                </a:lnTo>
                <a:lnTo>
                  <a:pt x="578837" y="228972"/>
                </a:lnTo>
                <a:lnTo>
                  <a:pt x="537527" y="248586"/>
                </a:lnTo>
                <a:lnTo>
                  <a:pt x="492668" y="260903"/>
                </a:lnTo>
                <a:lnTo>
                  <a:pt x="445007" y="265176"/>
                </a:lnTo>
                <a:lnTo>
                  <a:pt x="66294" y="265176"/>
                </a:lnTo>
                <a:lnTo>
                  <a:pt x="0" y="265176"/>
                </a:lnTo>
                <a:lnTo>
                  <a:pt x="66294" y="265176"/>
                </a:lnTo>
                <a:lnTo>
                  <a:pt x="445007" y="265176"/>
                </a:lnTo>
                <a:lnTo>
                  <a:pt x="492668" y="260903"/>
                </a:lnTo>
                <a:lnTo>
                  <a:pt x="537527" y="248586"/>
                </a:lnTo>
                <a:lnTo>
                  <a:pt x="578837" y="228972"/>
                </a:lnTo>
                <a:lnTo>
                  <a:pt x="615848" y="202811"/>
                </a:lnTo>
                <a:lnTo>
                  <a:pt x="647810" y="170851"/>
                </a:lnTo>
                <a:lnTo>
                  <a:pt x="673974" y="133841"/>
                </a:lnTo>
                <a:lnTo>
                  <a:pt x="693591" y="92530"/>
                </a:lnTo>
                <a:lnTo>
                  <a:pt x="705910" y="47666"/>
                </a:lnTo>
                <a:lnTo>
                  <a:pt x="710183" y="0"/>
                </a:lnTo>
                <a:close/>
              </a:path>
            </a:pathLst>
          </a:custGeom>
          <a:ln w="38100">
            <a:solidFill>
              <a:srgbClr val="1A85D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2822" y="5486196"/>
            <a:ext cx="12440356" cy="977086"/>
          </a:xfrm>
          <a:custGeom>
            <a:avLst/>
            <a:gdLst/>
            <a:ahLst/>
            <a:cxnLst/>
            <a:rect l="l" t="t" r="r" b="b"/>
            <a:pathLst>
              <a:path w="12192000" h="957579">
                <a:moveTo>
                  <a:pt x="0" y="957071"/>
                </a:moveTo>
                <a:lnTo>
                  <a:pt x="12192000" y="957071"/>
                </a:lnTo>
                <a:lnTo>
                  <a:pt x="12192000" y="0"/>
                </a:lnTo>
                <a:lnTo>
                  <a:pt x="0" y="0"/>
                </a:lnTo>
                <a:lnTo>
                  <a:pt x="0" y="95707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4481351" y="6594944"/>
            <a:ext cx="124403" cy="26435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2822" y="6473649"/>
            <a:ext cx="12440356" cy="524180"/>
          </a:xfrm>
          <a:custGeom>
            <a:avLst/>
            <a:gdLst/>
            <a:ahLst/>
            <a:cxnLst/>
            <a:rect l="l" t="t" r="r" b="b"/>
            <a:pathLst>
              <a:path w="12192000" h="513715">
                <a:moveTo>
                  <a:pt x="0" y="513587"/>
                </a:moveTo>
                <a:lnTo>
                  <a:pt x="12192000" y="513587"/>
                </a:lnTo>
                <a:lnTo>
                  <a:pt x="12192000" y="0"/>
                </a:lnTo>
                <a:lnTo>
                  <a:pt x="0" y="0"/>
                </a:lnTo>
                <a:lnTo>
                  <a:pt x="0" y="513587"/>
                </a:lnTo>
                <a:close/>
              </a:path>
            </a:pathLst>
          </a:custGeom>
          <a:solidFill>
            <a:srgbClr val="0078D6">
              <a:alpha val="34901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178542" y="6622933"/>
            <a:ext cx="954797" cy="2114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6107926" y="1335783"/>
            <a:ext cx="4670317" cy="443188"/>
          </a:xfrm>
          <a:custGeom>
            <a:avLst/>
            <a:gdLst/>
            <a:ahLst/>
            <a:cxnLst/>
            <a:rect l="l" t="t" r="r" b="b"/>
            <a:pathLst>
              <a:path w="4577080" h="434339">
                <a:moveTo>
                  <a:pt x="4359402" y="0"/>
                </a:moveTo>
                <a:lnTo>
                  <a:pt x="0" y="0"/>
                </a:lnTo>
                <a:lnTo>
                  <a:pt x="0" y="434339"/>
                </a:lnTo>
                <a:lnTo>
                  <a:pt x="4359402" y="434339"/>
                </a:lnTo>
                <a:lnTo>
                  <a:pt x="4576572" y="217170"/>
                </a:lnTo>
                <a:lnTo>
                  <a:pt x="4359402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2145673" y="1335783"/>
            <a:ext cx="3962772" cy="443188"/>
          </a:xfrm>
          <a:custGeom>
            <a:avLst/>
            <a:gdLst/>
            <a:ahLst/>
            <a:cxnLst/>
            <a:rect l="l" t="t" r="r" b="b"/>
            <a:pathLst>
              <a:path w="3883660" h="434339">
                <a:moveTo>
                  <a:pt x="3883152" y="0"/>
                </a:moveTo>
                <a:lnTo>
                  <a:pt x="217169" y="0"/>
                </a:lnTo>
                <a:lnTo>
                  <a:pt x="0" y="217170"/>
                </a:lnTo>
                <a:lnTo>
                  <a:pt x="217169" y="434339"/>
                </a:lnTo>
                <a:lnTo>
                  <a:pt x="3883152" y="434339"/>
                </a:lnTo>
                <a:lnTo>
                  <a:pt x="3883152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 txBox="1"/>
          <p:nvPr/>
        </p:nvSpPr>
        <p:spPr>
          <a:xfrm>
            <a:off x="2509943" y="1449431"/>
            <a:ext cx="750309" cy="20147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224" b="1" spc="-10" dirty="0">
                <a:solidFill>
                  <a:srgbClr val="FFFFFF"/>
                </a:solidFill>
                <a:latin typeface="Segoe UI"/>
                <a:cs typeface="Segoe UI"/>
              </a:rPr>
              <a:t>CONTROL</a:t>
            </a:r>
            <a:endParaRPr sz="1224">
              <a:latin typeface="Segoe UI"/>
              <a:cs typeface="Segoe U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15247" y="1449431"/>
            <a:ext cx="956352" cy="20147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224" b="1" spc="-5" dirty="0">
                <a:solidFill>
                  <a:srgbClr val="FFFFFF"/>
                </a:solidFill>
                <a:latin typeface="Segoe UI"/>
                <a:cs typeface="Segoe UI"/>
              </a:rPr>
              <a:t>EASE OF</a:t>
            </a:r>
            <a:r>
              <a:rPr sz="1224" b="1" spc="-5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24" b="1" spc="-5" dirty="0">
                <a:solidFill>
                  <a:srgbClr val="FFFFFF"/>
                </a:solidFill>
                <a:latin typeface="Segoe UI"/>
                <a:cs typeface="Segoe UI"/>
              </a:rPr>
              <a:t>USE</a:t>
            </a:r>
            <a:endParaRPr sz="1224">
              <a:latin typeface="Segoe UI"/>
              <a:cs typeface="Segoe U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364934" y="5095880"/>
            <a:ext cx="7912584" cy="423898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134123" rIns="0" bIns="0" rtlCol="0">
            <a:spAutoFit/>
          </a:bodyPr>
          <a:lstStyle/>
          <a:p>
            <a:pPr marL="1296" algn="ctr">
              <a:spcBef>
                <a:spcPts val="1056"/>
              </a:spcBef>
            </a:pPr>
            <a:r>
              <a:rPr sz="1837" b="1" spc="-5" dirty="0">
                <a:solidFill>
                  <a:srgbClr val="FFFFFF"/>
                </a:solidFill>
                <a:latin typeface="Segoe UI"/>
                <a:cs typeface="Segoe UI"/>
              </a:rPr>
              <a:t>Azure Data </a:t>
            </a:r>
            <a:r>
              <a:rPr sz="1837" b="1" spc="-10" dirty="0">
                <a:solidFill>
                  <a:srgbClr val="FFFFFF"/>
                </a:solidFill>
                <a:latin typeface="Segoe UI"/>
                <a:cs typeface="Segoe UI"/>
              </a:rPr>
              <a:t>Lake</a:t>
            </a:r>
            <a:r>
              <a:rPr sz="1837" b="1" spc="-20" dirty="0">
                <a:solidFill>
                  <a:srgbClr val="FFFFFF"/>
                </a:solidFill>
                <a:latin typeface="Segoe UI"/>
                <a:cs typeface="Segoe UI"/>
              </a:rPr>
              <a:t> Store</a:t>
            </a:r>
            <a:endParaRPr sz="1837">
              <a:latin typeface="Segoe UI"/>
              <a:cs typeface="Segoe U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64934" y="5694573"/>
            <a:ext cx="7912584" cy="425206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135418" rIns="0" bIns="0" rtlCol="0">
            <a:spAutoFit/>
          </a:bodyPr>
          <a:lstStyle/>
          <a:p>
            <a:pPr algn="ctr">
              <a:spcBef>
                <a:spcPts val="1066"/>
              </a:spcBef>
            </a:pPr>
            <a:r>
              <a:rPr sz="1837" b="1" spc="-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837" b="1" spc="-15" dirty="0">
                <a:solidFill>
                  <a:srgbClr val="FFFFFF"/>
                </a:solidFill>
                <a:latin typeface="Segoe UI"/>
                <a:cs typeface="Segoe UI"/>
              </a:rPr>
              <a:t> Storage</a:t>
            </a:r>
            <a:endParaRPr sz="1837">
              <a:latin typeface="Segoe UI"/>
              <a:cs typeface="Segoe U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245196" y="4996357"/>
            <a:ext cx="8148432" cy="1374918"/>
          </a:xfrm>
          <a:custGeom>
            <a:avLst/>
            <a:gdLst/>
            <a:ahLst/>
            <a:cxnLst/>
            <a:rect l="l" t="t" r="r" b="b"/>
            <a:pathLst>
              <a:path w="7985759" h="1347470">
                <a:moveTo>
                  <a:pt x="0" y="1347216"/>
                </a:moveTo>
                <a:lnTo>
                  <a:pt x="7985759" y="1347216"/>
                </a:lnTo>
                <a:lnTo>
                  <a:pt x="7985759" y="0"/>
                </a:lnTo>
                <a:lnTo>
                  <a:pt x="0" y="0"/>
                </a:lnTo>
                <a:lnTo>
                  <a:pt x="0" y="1347216"/>
                </a:lnTo>
                <a:close/>
              </a:path>
            </a:pathLst>
          </a:custGeom>
          <a:ln w="9144">
            <a:solidFill>
              <a:srgbClr val="00559E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5013175" y="2626469"/>
            <a:ext cx="2612475" cy="1858278"/>
          </a:xfrm>
          <a:custGeom>
            <a:avLst/>
            <a:gdLst/>
            <a:ahLst/>
            <a:cxnLst/>
            <a:rect l="l" t="t" r="r" b="b"/>
            <a:pathLst>
              <a:path w="2560320" h="1821179">
                <a:moveTo>
                  <a:pt x="0" y="1821180"/>
                </a:moveTo>
                <a:lnTo>
                  <a:pt x="2560320" y="1821180"/>
                </a:lnTo>
                <a:lnTo>
                  <a:pt x="2560320" y="0"/>
                </a:lnTo>
                <a:lnTo>
                  <a:pt x="0" y="0"/>
                </a:lnTo>
                <a:lnTo>
                  <a:pt x="0" y="182118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 txBox="1"/>
          <p:nvPr/>
        </p:nvSpPr>
        <p:spPr>
          <a:xfrm>
            <a:off x="5485261" y="3671199"/>
            <a:ext cx="1682040" cy="45295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8942" marR="5184" indent="-129591">
              <a:spcBef>
                <a:spcPts val="102"/>
              </a:spcBef>
            </a:pPr>
            <a:r>
              <a:rPr sz="1429" spc="-10" dirty="0">
                <a:solidFill>
                  <a:srgbClr val="FFFFFF"/>
                </a:solidFill>
                <a:latin typeface="Segoe UI"/>
                <a:cs typeface="Segoe UI"/>
              </a:rPr>
              <a:t>Workload </a:t>
            </a:r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optimized, 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managed</a:t>
            </a:r>
            <a:r>
              <a:rPr sz="1429" spc="-46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clusters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357158" y="3166070"/>
            <a:ext cx="2612475" cy="1139714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151617" rIns="0" bIns="0" rtlCol="0">
            <a:spAutoFit/>
          </a:bodyPr>
          <a:lstStyle/>
          <a:p>
            <a:pPr marL="398492" marR="386829" indent="-6480">
              <a:spcBef>
                <a:spcPts val="1194"/>
              </a:spcBef>
            </a:pPr>
            <a:r>
              <a:rPr sz="1633" b="1" spc="-10" dirty="0">
                <a:solidFill>
                  <a:srgbClr val="FFFFFF"/>
                </a:solidFill>
                <a:latin typeface="Segoe UI"/>
                <a:cs typeface="Segoe UI"/>
              </a:rPr>
              <a:t>Azure Marketplace  HDP </a:t>
            </a:r>
            <a:r>
              <a:rPr sz="1633" b="1" spc="-5" dirty="0">
                <a:solidFill>
                  <a:srgbClr val="FFFFFF"/>
                </a:solidFill>
                <a:latin typeface="Segoe UI"/>
                <a:cs typeface="Segoe UI"/>
              </a:rPr>
              <a:t>| </a:t>
            </a:r>
            <a:r>
              <a:rPr sz="1633" b="1" spc="-10" dirty="0">
                <a:solidFill>
                  <a:srgbClr val="FFFFFF"/>
                </a:solidFill>
                <a:latin typeface="Segoe UI"/>
                <a:cs typeface="Segoe UI"/>
              </a:rPr>
              <a:t>CDH </a:t>
            </a:r>
            <a:r>
              <a:rPr sz="1633" b="1" spc="-5" dirty="0">
                <a:solidFill>
                  <a:srgbClr val="FFFFFF"/>
                </a:solidFill>
                <a:latin typeface="Segoe UI"/>
                <a:cs typeface="Segoe UI"/>
              </a:rPr>
              <a:t>|</a:t>
            </a:r>
            <a:r>
              <a:rPr sz="1633" b="1" spc="-36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33" b="1" spc="-10" dirty="0">
                <a:solidFill>
                  <a:srgbClr val="FFFFFF"/>
                </a:solidFill>
                <a:latin typeface="Segoe UI"/>
                <a:cs typeface="Segoe UI"/>
              </a:rPr>
              <a:t>MapR</a:t>
            </a:r>
            <a:endParaRPr sz="1633">
              <a:latin typeface="Segoe UI"/>
              <a:cs typeface="Segoe UI"/>
            </a:endParaRPr>
          </a:p>
          <a:p>
            <a:pPr>
              <a:spcBef>
                <a:spcPts val="56"/>
              </a:spcBef>
            </a:pPr>
            <a:endParaRPr sz="1633">
              <a:latin typeface="Times New Roman"/>
              <a:cs typeface="Times New Roman"/>
            </a:endParaRPr>
          </a:p>
          <a:p>
            <a:pPr marL="328513"/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Any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Hadoop</a:t>
            </a:r>
            <a:r>
              <a:rPr sz="1429" spc="-26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technology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669190" y="1866054"/>
            <a:ext cx="2612475" cy="1924493"/>
          </a:xfrm>
          <a:prstGeom prst="rect">
            <a:avLst/>
          </a:prstGeom>
          <a:solidFill>
            <a:srgbClr val="0078D6"/>
          </a:solidFill>
        </p:spPr>
        <p:txBody>
          <a:bodyPr vert="horz" wrap="square" lIns="0" tIns="187253" rIns="0" bIns="0" rtlCol="0">
            <a:spAutoFit/>
          </a:bodyPr>
          <a:lstStyle/>
          <a:p>
            <a:pPr marL="574087" marR="455512" algn="ctr">
              <a:spcBef>
                <a:spcPts val="1474"/>
              </a:spcBef>
            </a:pPr>
            <a:r>
              <a:rPr sz="1633" b="1" spc="-10" dirty="0">
                <a:solidFill>
                  <a:srgbClr val="FFFFFF"/>
                </a:solidFill>
                <a:latin typeface="Segoe UI"/>
                <a:cs typeface="Segoe UI"/>
              </a:rPr>
              <a:t>Azure </a:t>
            </a:r>
            <a:r>
              <a:rPr sz="1633" b="1" spc="-5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633" b="1" spc="-5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33" b="1" spc="-15" dirty="0">
                <a:solidFill>
                  <a:srgbClr val="FFFFFF"/>
                </a:solidFill>
                <a:latin typeface="Segoe UI"/>
                <a:cs typeface="Segoe UI"/>
              </a:rPr>
              <a:t>Lake  </a:t>
            </a:r>
            <a:r>
              <a:rPr sz="1633" b="1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endParaRPr sz="1633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2143">
              <a:latin typeface="Times New Roman"/>
              <a:cs typeface="Times New Roman"/>
            </a:endParaRPr>
          </a:p>
          <a:p>
            <a:pPr>
              <a:spcBef>
                <a:spcPts val="5"/>
              </a:spcBef>
            </a:pPr>
            <a:endParaRPr sz="3010">
              <a:latin typeface="Times New Roman"/>
              <a:cs typeface="Times New Roman"/>
            </a:endParaRPr>
          </a:p>
          <a:p>
            <a:pPr marL="347951" marR="338880" algn="ctr"/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Specific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apps </a:t>
            </a:r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in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a</a:t>
            </a:r>
            <a:r>
              <a:rPr sz="1429" spc="-4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multi-  tenant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form</a:t>
            </a:r>
            <a:r>
              <a:rPr sz="1429" spc="-5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factor</a:t>
            </a:r>
            <a:endParaRPr sz="1429">
              <a:latin typeface="Segoe UI"/>
              <a:cs typeface="Segoe U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183018" y="4557316"/>
            <a:ext cx="958944" cy="20147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224" b="1" spc="-5" dirty="0">
                <a:solidFill>
                  <a:srgbClr val="505050"/>
                </a:solidFill>
                <a:latin typeface="Segoe UI"/>
                <a:cs typeface="Segoe UI"/>
              </a:rPr>
              <a:t>IaaS</a:t>
            </a:r>
            <a:r>
              <a:rPr sz="1224" b="1" spc="-66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24" b="1" spc="-5" dirty="0">
                <a:solidFill>
                  <a:srgbClr val="505050"/>
                </a:solidFill>
                <a:latin typeface="Segoe UI"/>
                <a:cs typeface="Segoe UI"/>
              </a:rPr>
              <a:t>Hadoop</a:t>
            </a:r>
            <a:endParaRPr sz="1224">
              <a:latin typeface="Segoe UI"/>
              <a:cs typeface="Segoe UI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648022" y="4557316"/>
            <a:ext cx="1341226" cy="20147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224" b="1" spc="-5" dirty="0">
                <a:solidFill>
                  <a:srgbClr val="505050"/>
                </a:solidFill>
                <a:latin typeface="Segoe UI"/>
                <a:cs typeface="Segoe UI"/>
              </a:rPr>
              <a:t>Managed</a:t>
            </a:r>
            <a:r>
              <a:rPr sz="1224" b="1" spc="-66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24" b="1" spc="-5" dirty="0">
                <a:solidFill>
                  <a:srgbClr val="505050"/>
                </a:solidFill>
                <a:latin typeface="Segoe UI"/>
                <a:cs typeface="Segoe UI"/>
              </a:rPr>
              <a:t>Hadoop</a:t>
            </a:r>
            <a:endParaRPr sz="1224">
              <a:latin typeface="Segoe UI"/>
              <a:cs typeface="Segoe UI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8195573" y="4557316"/>
            <a:ext cx="1560876" cy="20147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224" b="1" spc="-5" dirty="0">
                <a:solidFill>
                  <a:srgbClr val="505050"/>
                </a:solidFill>
                <a:latin typeface="Segoe UI"/>
                <a:cs typeface="Segoe UI"/>
              </a:rPr>
              <a:t>Big Data</a:t>
            </a:r>
            <a:r>
              <a:rPr sz="1224" b="1" spc="-77" dirty="0">
                <a:solidFill>
                  <a:srgbClr val="505050"/>
                </a:solidFill>
                <a:latin typeface="Segoe UI"/>
                <a:cs typeface="Segoe UI"/>
              </a:rPr>
              <a:t> </a:t>
            </a:r>
            <a:r>
              <a:rPr sz="1224" b="1" dirty="0">
                <a:solidFill>
                  <a:srgbClr val="505050"/>
                </a:solidFill>
                <a:latin typeface="Segoe UI"/>
                <a:cs typeface="Segoe UI"/>
              </a:rPr>
              <a:t>as-a-service</a:t>
            </a:r>
            <a:endParaRPr sz="1224">
              <a:latin typeface="Segoe UI"/>
              <a:cs typeface="Segoe UI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517269" y="2880720"/>
            <a:ext cx="1615950" cy="263718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>
              <a:spcBef>
                <a:spcPts val="97"/>
              </a:spcBef>
            </a:pPr>
            <a:r>
              <a:rPr sz="1633" b="1" spc="-10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1633" b="1" spc="-5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33" b="1" spc="-10" dirty="0">
                <a:solidFill>
                  <a:srgbClr val="FFFFFF"/>
                </a:solidFill>
                <a:latin typeface="Segoe UI"/>
                <a:cs typeface="Segoe UI"/>
              </a:rPr>
              <a:t>HDInsight</a:t>
            </a:r>
            <a:endParaRPr sz="1633">
              <a:latin typeface="Segoe UI"/>
              <a:cs typeface="Segoe UI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451695" y="5319850"/>
            <a:ext cx="500137" cy="729575"/>
          </a:xfrm>
          <a:prstGeom prst="rect">
            <a:avLst/>
          </a:prstGeom>
        </p:spPr>
        <p:txBody>
          <a:bodyPr vert="vert270" wrap="square" lIns="0" tIns="46003" rIns="0" bIns="0" rtlCol="0">
            <a:spAutoFit/>
          </a:bodyPr>
          <a:lstStyle/>
          <a:p>
            <a:pPr marL="17495" marR="5184" indent="-5184">
              <a:lnSpc>
                <a:spcPts val="1327"/>
              </a:lnSpc>
              <a:spcBef>
                <a:spcPts val="362"/>
              </a:spcBef>
            </a:pPr>
            <a:r>
              <a:rPr sz="1224" b="1" spc="-5" dirty="0">
                <a:solidFill>
                  <a:srgbClr val="00BBF1"/>
                </a:solidFill>
                <a:latin typeface="Segoe UI"/>
                <a:cs typeface="Segoe UI"/>
              </a:rPr>
              <a:t>BIG</a:t>
            </a:r>
            <a:r>
              <a:rPr sz="1224" b="1" spc="-102" dirty="0">
                <a:solidFill>
                  <a:srgbClr val="00BBF1"/>
                </a:solidFill>
                <a:latin typeface="Segoe UI"/>
                <a:cs typeface="Segoe UI"/>
              </a:rPr>
              <a:t> </a:t>
            </a:r>
            <a:r>
              <a:rPr sz="1224" b="1" spc="-46" dirty="0">
                <a:solidFill>
                  <a:srgbClr val="00BBF1"/>
                </a:solidFill>
                <a:latin typeface="Segoe UI"/>
                <a:cs typeface="Segoe UI"/>
              </a:rPr>
              <a:t>DATA  </a:t>
            </a:r>
            <a:r>
              <a:rPr sz="1224" b="1" dirty="0">
                <a:solidFill>
                  <a:srgbClr val="00BBF1"/>
                </a:solidFill>
                <a:latin typeface="Segoe UI"/>
                <a:cs typeface="Segoe UI"/>
              </a:rPr>
              <a:t>S</a:t>
            </a:r>
            <a:r>
              <a:rPr sz="1224" b="1" spc="-46" dirty="0">
                <a:solidFill>
                  <a:srgbClr val="00BBF1"/>
                </a:solidFill>
                <a:latin typeface="Segoe UI"/>
                <a:cs typeface="Segoe UI"/>
              </a:rPr>
              <a:t>T</a:t>
            </a:r>
            <a:r>
              <a:rPr sz="1224" b="1" spc="-5" dirty="0">
                <a:solidFill>
                  <a:srgbClr val="00BBF1"/>
                </a:solidFill>
                <a:latin typeface="Segoe UI"/>
                <a:cs typeface="Segoe UI"/>
              </a:rPr>
              <a:t>OR</a:t>
            </a:r>
            <a:r>
              <a:rPr sz="1224" b="1" spc="-20" dirty="0">
                <a:solidFill>
                  <a:srgbClr val="00BBF1"/>
                </a:solidFill>
                <a:latin typeface="Segoe UI"/>
                <a:cs typeface="Segoe UI"/>
              </a:rPr>
              <a:t>A</a:t>
            </a:r>
            <a:r>
              <a:rPr sz="1224" b="1" dirty="0">
                <a:solidFill>
                  <a:srgbClr val="00BBF1"/>
                </a:solidFill>
                <a:latin typeface="Segoe UI"/>
                <a:cs typeface="Segoe UI"/>
              </a:rPr>
              <a:t>GE</a:t>
            </a:r>
            <a:endParaRPr sz="1224">
              <a:latin typeface="Segoe UI"/>
              <a:cs typeface="Segoe U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451695" y="3168770"/>
            <a:ext cx="500137" cy="857866"/>
          </a:xfrm>
          <a:prstGeom prst="rect">
            <a:avLst/>
          </a:prstGeom>
        </p:spPr>
        <p:txBody>
          <a:bodyPr vert="vert270" wrap="square" lIns="0" tIns="46003" rIns="0" bIns="0" rtlCol="0">
            <a:spAutoFit/>
          </a:bodyPr>
          <a:lstStyle/>
          <a:p>
            <a:pPr marL="12959" marR="5184" indent="63499">
              <a:lnSpc>
                <a:spcPts val="1327"/>
              </a:lnSpc>
              <a:spcBef>
                <a:spcPts val="362"/>
              </a:spcBef>
            </a:pPr>
            <a:r>
              <a:rPr sz="1224" b="1" spc="-5" dirty="0">
                <a:solidFill>
                  <a:srgbClr val="00BBF1"/>
                </a:solidFill>
                <a:latin typeface="Segoe UI"/>
                <a:cs typeface="Segoe UI"/>
              </a:rPr>
              <a:t>BIG </a:t>
            </a:r>
            <a:r>
              <a:rPr sz="1224" b="1" spc="-46" dirty="0">
                <a:solidFill>
                  <a:srgbClr val="00BBF1"/>
                </a:solidFill>
                <a:latin typeface="Segoe UI"/>
                <a:cs typeface="Segoe UI"/>
              </a:rPr>
              <a:t>DATA  </a:t>
            </a:r>
            <a:r>
              <a:rPr sz="1224" b="1" spc="-5" dirty="0">
                <a:solidFill>
                  <a:srgbClr val="00BBF1"/>
                </a:solidFill>
                <a:latin typeface="Segoe UI"/>
                <a:cs typeface="Segoe UI"/>
              </a:rPr>
              <a:t>ANA</a:t>
            </a:r>
            <a:r>
              <a:rPr sz="1224" b="1" spc="-92" dirty="0">
                <a:solidFill>
                  <a:srgbClr val="00BBF1"/>
                </a:solidFill>
                <a:latin typeface="Segoe UI"/>
                <a:cs typeface="Segoe UI"/>
              </a:rPr>
              <a:t>L</a:t>
            </a:r>
            <a:r>
              <a:rPr sz="1224" b="1" spc="26" dirty="0">
                <a:solidFill>
                  <a:srgbClr val="00BBF1"/>
                </a:solidFill>
                <a:latin typeface="Segoe UI"/>
                <a:cs typeface="Segoe UI"/>
              </a:rPr>
              <a:t>Y</a:t>
            </a:r>
            <a:r>
              <a:rPr sz="1224" b="1" dirty="0">
                <a:solidFill>
                  <a:srgbClr val="00BBF1"/>
                </a:solidFill>
                <a:latin typeface="Segoe UI"/>
                <a:cs typeface="Segoe UI"/>
              </a:rPr>
              <a:t>TI</a:t>
            </a:r>
            <a:r>
              <a:rPr sz="1224" b="1" spc="-5" dirty="0">
                <a:solidFill>
                  <a:srgbClr val="00BBF1"/>
                </a:solidFill>
                <a:latin typeface="Segoe UI"/>
                <a:cs typeface="Segoe UI"/>
              </a:rPr>
              <a:t>C</a:t>
            </a:r>
            <a:r>
              <a:rPr sz="1224" b="1" dirty="0">
                <a:solidFill>
                  <a:srgbClr val="00BBF1"/>
                </a:solidFill>
                <a:latin typeface="Segoe UI"/>
                <a:cs typeface="Segoe UI"/>
              </a:rPr>
              <a:t>S</a:t>
            </a:r>
            <a:endParaRPr sz="1224">
              <a:latin typeface="Segoe UI"/>
              <a:cs typeface="Segoe U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245196" y="1848947"/>
            <a:ext cx="8148432" cy="3024561"/>
          </a:xfrm>
          <a:custGeom>
            <a:avLst/>
            <a:gdLst/>
            <a:ahLst/>
            <a:cxnLst/>
            <a:rect l="l" t="t" r="r" b="b"/>
            <a:pathLst>
              <a:path w="7985759" h="2964179">
                <a:moveTo>
                  <a:pt x="0" y="2964180"/>
                </a:moveTo>
                <a:lnTo>
                  <a:pt x="7985759" y="2964180"/>
                </a:lnTo>
                <a:lnTo>
                  <a:pt x="7985759" y="0"/>
                </a:lnTo>
                <a:lnTo>
                  <a:pt x="0" y="0"/>
                </a:lnTo>
                <a:lnTo>
                  <a:pt x="0" y="2964180"/>
                </a:lnTo>
                <a:close/>
              </a:path>
            </a:pathLst>
          </a:custGeom>
          <a:ln w="9144">
            <a:solidFill>
              <a:srgbClr val="00559E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414080" y="291519"/>
            <a:ext cx="7136358" cy="704698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4490" spc="-92" dirty="0">
                <a:solidFill>
                  <a:srgbClr val="505050"/>
                </a:solidFill>
              </a:rPr>
              <a:t>Bringing </a:t>
            </a:r>
            <a:r>
              <a:rPr sz="4490" spc="-66" dirty="0">
                <a:solidFill>
                  <a:srgbClr val="505050"/>
                </a:solidFill>
              </a:rPr>
              <a:t>Big </a:t>
            </a:r>
            <a:r>
              <a:rPr sz="4490" spc="-77" dirty="0">
                <a:solidFill>
                  <a:srgbClr val="505050"/>
                </a:solidFill>
              </a:rPr>
              <a:t>Data </a:t>
            </a:r>
            <a:r>
              <a:rPr sz="4490" spc="-51" dirty="0">
                <a:solidFill>
                  <a:srgbClr val="505050"/>
                </a:solidFill>
              </a:rPr>
              <a:t>to</a:t>
            </a:r>
            <a:r>
              <a:rPr sz="4490" spc="-776" dirty="0">
                <a:solidFill>
                  <a:srgbClr val="505050"/>
                </a:solidFill>
              </a:rPr>
              <a:t> </a:t>
            </a:r>
            <a:r>
              <a:rPr sz="4490" spc="-61" dirty="0">
                <a:solidFill>
                  <a:srgbClr val="505050"/>
                </a:solidFill>
              </a:rPr>
              <a:t>everybody</a:t>
            </a:r>
            <a:endParaRPr sz="4490"/>
          </a:p>
        </p:txBody>
      </p:sp>
      <p:sp>
        <p:nvSpPr>
          <p:cNvPr id="32" name="object 32"/>
          <p:cNvSpPr/>
          <p:nvPr/>
        </p:nvSpPr>
        <p:spPr>
          <a:xfrm>
            <a:off x="1856434" y="1569040"/>
            <a:ext cx="443188" cy="3304469"/>
          </a:xfrm>
          <a:custGeom>
            <a:avLst/>
            <a:gdLst/>
            <a:ahLst/>
            <a:cxnLst/>
            <a:rect l="l" t="t" r="r" b="b"/>
            <a:pathLst>
              <a:path w="434339" h="3238500">
                <a:moveTo>
                  <a:pt x="217169" y="0"/>
                </a:moveTo>
                <a:lnTo>
                  <a:pt x="0" y="217170"/>
                </a:lnTo>
                <a:lnTo>
                  <a:pt x="0" y="3238500"/>
                </a:lnTo>
                <a:lnTo>
                  <a:pt x="434340" y="3238500"/>
                </a:lnTo>
                <a:lnTo>
                  <a:pt x="434340" y="217170"/>
                </a:lnTo>
                <a:lnTo>
                  <a:pt x="217169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 txBox="1"/>
          <p:nvPr/>
        </p:nvSpPr>
        <p:spPr>
          <a:xfrm>
            <a:off x="1951674" y="1856065"/>
            <a:ext cx="219932" cy="1267361"/>
          </a:xfrm>
          <a:prstGeom prst="rect">
            <a:avLst/>
          </a:prstGeom>
        </p:spPr>
        <p:txBody>
          <a:bodyPr vert="vert270" wrap="square" lIns="0" tIns="27861" rIns="0" bIns="0" rtlCol="0">
            <a:spAutoFit/>
          </a:bodyPr>
          <a:lstStyle/>
          <a:p>
            <a:pPr marL="12959">
              <a:spcBef>
                <a:spcPts val="219"/>
              </a:spcBef>
            </a:pPr>
            <a:r>
              <a:rPr sz="1429" b="1" spc="-5" dirty="0">
                <a:solidFill>
                  <a:srgbClr val="FFFFFF"/>
                </a:solidFill>
                <a:latin typeface="Segoe UI"/>
                <a:cs typeface="Segoe UI"/>
              </a:rPr>
              <a:t>User</a:t>
            </a:r>
            <a:r>
              <a:rPr sz="1429" b="1" spc="-46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29" b="1" spc="-5" dirty="0">
                <a:solidFill>
                  <a:srgbClr val="FFFFFF"/>
                </a:solidFill>
                <a:latin typeface="Segoe UI"/>
                <a:cs typeface="Segoe UI"/>
              </a:rPr>
              <a:t>Adoption</a:t>
            </a:r>
            <a:endParaRPr sz="1429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565299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1"/>
            <a:ext cx="12440356" cy="1566059"/>
          </a:xfrm>
          <a:custGeom>
            <a:avLst/>
            <a:gdLst/>
            <a:ahLst/>
            <a:cxnLst/>
            <a:rect l="l" t="t" r="r" b="b"/>
            <a:pathLst>
              <a:path w="12192000" h="1534795">
                <a:moveTo>
                  <a:pt x="0" y="1534667"/>
                </a:moveTo>
                <a:lnTo>
                  <a:pt x="12192000" y="1534667"/>
                </a:lnTo>
                <a:lnTo>
                  <a:pt x="12192000" y="0"/>
                </a:lnTo>
                <a:lnTo>
                  <a:pt x="0" y="0"/>
                </a:lnTo>
                <a:lnTo>
                  <a:pt x="0" y="1534667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2822" y="1"/>
            <a:ext cx="12440356" cy="1566059"/>
          </a:xfrm>
          <a:custGeom>
            <a:avLst/>
            <a:gdLst/>
            <a:ahLst/>
            <a:cxnLst/>
            <a:rect l="l" t="t" r="r" b="b"/>
            <a:pathLst>
              <a:path w="12192000" h="1534795">
                <a:moveTo>
                  <a:pt x="0" y="1534667"/>
                </a:moveTo>
                <a:lnTo>
                  <a:pt x="12192000" y="1534667"/>
                </a:lnTo>
                <a:lnTo>
                  <a:pt x="12192000" y="0"/>
                </a:lnTo>
                <a:lnTo>
                  <a:pt x="0" y="0"/>
                </a:lnTo>
                <a:lnTo>
                  <a:pt x="0" y="1534667"/>
                </a:lnTo>
                <a:close/>
              </a:path>
            </a:pathLst>
          </a:custGeom>
          <a:ln w="12192">
            <a:solidFill>
              <a:srgbClr val="44205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0105" y="290016"/>
            <a:ext cx="9685983" cy="86101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  <a:tabLst>
                <a:tab pos="7808493" algn="l"/>
              </a:tabLst>
            </a:pPr>
            <a:r>
              <a:rPr sz="5510" spc="-5" dirty="0"/>
              <a:t>Machin</a:t>
            </a:r>
            <a:r>
              <a:rPr sz="5510" dirty="0"/>
              <a:t>e </a:t>
            </a:r>
            <a:r>
              <a:rPr sz="5510" spc="-5" dirty="0"/>
              <a:t>Learni</a:t>
            </a:r>
            <a:r>
              <a:rPr sz="5510" spc="5" dirty="0"/>
              <a:t>n</a:t>
            </a:r>
            <a:r>
              <a:rPr sz="5510" dirty="0"/>
              <a:t>g</a:t>
            </a:r>
            <a:r>
              <a:rPr sz="5510" spc="-5" dirty="0"/>
              <a:t> </a:t>
            </a:r>
            <a:r>
              <a:rPr sz="5510" dirty="0"/>
              <a:t>P</a:t>
            </a:r>
            <a:r>
              <a:rPr sz="5510" spc="-97" dirty="0"/>
              <a:t>r</a:t>
            </a:r>
            <a:r>
              <a:rPr sz="5510" spc="-5" dirty="0"/>
              <a:t>oces</a:t>
            </a:r>
            <a:r>
              <a:rPr sz="5510" dirty="0"/>
              <a:t>s	</a:t>
            </a:r>
            <a:r>
              <a:rPr sz="5510" spc="-5" dirty="0"/>
              <a:t>Model</a:t>
            </a:r>
            <a:endParaRPr sz="5510"/>
          </a:p>
        </p:txBody>
      </p:sp>
      <p:sp>
        <p:nvSpPr>
          <p:cNvPr id="5" name="object 5"/>
          <p:cNvSpPr/>
          <p:nvPr/>
        </p:nvSpPr>
        <p:spPr>
          <a:xfrm>
            <a:off x="383808" y="1816292"/>
            <a:ext cx="1720268" cy="689403"/>
          </a:xfrm>
          <a:custGeom>
            <a:avLst/>
            <a:gdLst/>
            <a:ahLst/>
            <a:cxnLst/>
            <a:rect l="l" t="t" r="r" b="b"/>
            <a:pathLst>
              <a:path w="1685925" h="675639">
                <a:moveTo>
                  <a:pt x="1573021" y="0"/>
                </a:moveTo>
                <a:lnTo>
                  <a:pt x="112522" y="0"/>
                </a:lnTo>
                <a:lnTo>
                  <a:pt x="68724" y="8848"/>
                </a:lnTo>
                <a:lnTo>
                  <a:pt x="32958" y="32972"/>
                </a:lnTo>
                <a:lnTo>
                  <a:pt x="8842" y="68740"/>
                </a:lnTo>
                <a:lnTo>
                  <a:pt x="0" y="112521"/>
                </a:lnTo>
                <a:lnTo>
                  <a:pt x="0" y="562609"/>
                </a:lnTo>
                <a:lnTo>
                  <a:pt x="8842" y="606391"/>
                </a:lnTo>
                <a:lnTo>
                  <a:pt x="32958" y="642159"/>
                </a:lnTo>
                <a:lnTo>
                  <a:pt x="68724" y="666283"/>
                </a:lnTo>
                <a:lnTo>
                  <a:pt x="112522" y="675131"/>
                </a:lnTo>
                <a:lnTo>
                  <a:pt x="1573021" y="675131"/>
                </a:lnTo>
                <a:lnTo>
                  <a:pt x="1616803" y="666283"/>
                </a:lnTo>
                <a:lnTo>
                  <a:pt x="1652571" y="642159"/>
                </a:lnTo>
                <a:lnTo>
                  <a:pt x="1676695" y="606391"/>
                </a:lnTo>
                <a:lnTo>
                  <a:pt x="1685544" y="562609"/>
                </a:lnTo>
                <a:lnTo>
                  <a:pt x="1685544" y="112521"/>
                </a:lnTo>
                <a:lnTo>
                  <a:pt x="1676695" y="68740"/>
                </a:lnTo>
                <a:lnTo>
                  <a:pt x="1652571" y="32972"/>
                </a:lnTo>
                <a:lnTo>
                  <a:pt x="1616803" y="8848"/>
                </a:lnTo>
                <a:lnTo>
                  <a:pt x="1573021" y="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383808" y="1816292"/>
            <a:ext cx="1720268" cy="689403"/>
          </a:xfrm>
          <a:custGeom>
            <a:avLst/>
            <a:gdLst/>
            <a:ahLst/>
            <a:cxnLst/>
            <a:rect l="l" t="t" r="r" b="b"/>
            <a:pathLst>
              <a:path w="1685925" h="675639">
                <a:moveTo>
                  <a:pt x="0" y="112521"/>
                </a:moveTo>
                <a:lnTo>
                  <a:pt x="8842" y="68740"/>
                </a:lnTo>
                <a:lnTo>
                  <a:pt x="32958" y="32972"/>
                </a:lnTo>
                <a:lnTo>
                  <a:pt x="68724" y="8848"/>
                </a:lnTo>
                <a:lnTo>
                  <a:pt x="112522" y="0"/>
                </a:lnTo>
                <a:lnTo>
                  <a:pt x="1573021" y="0"/>
                </a:lnTo>
                <a:lnTo>
                  <a:pt x="1616803" y="8848"/>
                </a:lnTo>
                <a:lnTo>
                  <a:pt x="1652571" y="32972"/>
                </a:lnTo>
                <a:lnTo>
                  <a:pt x="1676695" y="68740"/>
                </a:lnTo>
                <a:lnTo>
                  <a:pt x="1685544" y="112521"/>
                </a:lnTo>
                <a:lnTo>
                  <a:pt x="1685544" y="562609"/>
                </a:lnTo>
                <a:lnTo>
                  <a:pt x="1676695" y="606391"/>
                </a:lnTo>
                <a:lnTo>
                  <a:pt x="1652571" y="642159"/>
                </a:lnTo>
                <a:lnTo>
                  <a:pt x="1616803" y="666283"/>
                </a:lnTo>
                <a:lnTo>
                  <a:pt x="1573021" y="675131"/>
                </a:lnTo>
                <a:lnTo>
                  <a:pt x="112522" y="675131"/>
                </a:lnTo>
                <a:lnTo>
                  <a:pt x="68724" y="666283"/>
                </a:lnTo>
                <a:lnTo>
                  <a:pt x="32958" y="642159"/>
                </a:lnTo>
                <a:lnTo>
                  <a:pt x="8842" y="606391"/>
                </a:lnTo>
                <a:lnTo>
                  <a:pt x="0" y="562609"/>
                </a:lnTo>
                <a:lnTo>
                  <a:pt x="0" y="112521"/>
                </a:lnTo>
                <a:close/>
              </a:path>
            </a:pathLst>
          </a:custGeom>
          <a:ln w="12192">
            <a:solidFill>
              <a:srgbClr val="1D458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934475" y="2028297"/>
            <a:ext cx="624946" cy="2725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383808" y="2799080"/>
            <a:ext cx="1720268" cy="689403"/>
          </a:xfrm>
          <a:custGeom>
            <a:avLst/>
            <a:gdLst/>
            <a:ahLst/>
            <a:cxnLst/>
            <a:rect l="l" t="t" r="r" b="b"/>
            <a:pathLst>
              <a:path w="1685925" h="675639">
                <a:moveTo>
                  <a:pt x="1573021" y="0"/>
                </a:moveTo>
                <a:lnTo>
                  <a:pt x="112522" y="0"/>
                </a:lnTo>
                <a:lnTo>
                  <a:pt x="68724" y="8848"/>
                </a:lnTo>
                <a:lnTo>
                  <a:pt x="32958" y="32972"/>
                </a:lnTo>
                <a:lnTo>
                  <a:pt x="8842" y="68740"/>
                </a:lnTo>
                <a:lnTo>
                  <a:pt x="0" y="112522"/>
                </a:lnTo>
                <a:lnTo>
                  <a:pt x="0" y="562610"/>
                </a:lnTo>
                <a:lnTo>
                  <a:pt x="8842" y="606391"/>
                </a:lnTo>
                <a:lnTo>
                  <a:pt x="32958" y="642159"/>
                </a:lnTo>
                <a:lnTo>
                  <a:pt x="68724" y="666283"/>
                </a:lnTo>
                <a:lnTo>
                  <a:pt x="112522" y="675132"/>
                </a:lnTo>
                <a:lnTo>
                  <a:pt x="1573021" y="675132"/>
                </a:lnTo>
                <a:lnTo>
                  <a:pt x="1616803" y="666283"/>
                </a:lnTo>
                <a:lnTo>
                  <a:pt x="1652571" y="642159"/>
                </a:lnTo>
                <a:lnTo>
                  <a:pt x="1676695" y="606391"/>
                </a:lnTo>
                <a:lnTo>
                  <a:pt x="1685544" y="562610"/>
                </a:lnTo>
                <a:lnTo>
                  <a:pt x="1685544" y="112522"/>
                </a:lnTo>
                <a:lnTo>
                  <a:pt x="1676695" y="68740"/>
                </a:lnTo>
                <a:lnTo>
                  <a:pt x="1652571" y="32972"/>
                </a:lnTo>
                <a:lnTo>
                  <a:pt x="1616803" y="8848"/>
                </a:lnTo>
                <a:lnTo>
                  <a:pt x="1573021" y="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383808" y="2799080"/>
            <a:ext cx="1720268" cy="689403"/>
          </a:xfrm>
          <a:custGeom>
            <a:avLst/>
            <a:gdLst/>
            <a:ahLst/>
            <a:cxnLst/>
            <a:rect l="l" t="t" r="r" b="b"/>
            <a:pathLst>
              <a:path w="1685925" h="675639">
                <a:moveTo>
                  <a:pt x="0" y="112522"/>
                </a:moveTo>
                <a:lnTo>
                  <a:pt x="8842" y="68740"/>
                </a:lnTo>
                <a:lnTo>
                  <a:pt x="32958" y="32972"/>
                </a:lnTo>
                <a:lnTo>
                  <a:pt x="68724" y="8848"/>
                </a:lnTo>
                <a:lnTo>
                  <a:pt x="112522" y="0"/>
                </a:lnTo>
                <a:lnTo>
                  <a:pt x="1573021" y="0"/>
                </a:lnTo>
                <a:lnTo>
                  <a:pt x="1616803" y="8848"/>
                </a:lnTo>
                <a:lnTo>
                  <a:pt x="1652571" y="32972"/>
                </a:lnTo>
                <a:lnTo>
                  <a:pt x="1676695" y="68740"/>
                </a:lnTo>
                <a:lnTo>
                  <a:pt x="1685544" y="112522"/>
                </a:lnTo>
                <a:lnTo>
                  <a:pt x="1685544" y="562610"/>
                </a:lnTo>
                <a:lnTo>
                  <a:pt x="1676695" y="606391"/>
                </a:lnTo>
                <a:lnTo>
                  <a:pt x="1652571" y="642159"/>
                </a:lnTo>
                <a:lnTo>
                  <a:pt x="1616803" y="666283"/>
                </a:lnTo>
                <a:lnTo>
                  <a:pt x="1573021" y="675132"/>
                </a:lnTo>
                <a:lnTo>
                  <a:pt x="112522" y="675132"/>
                </a:lnTo>
                <a:lnTo>
                  <a:pt x="68724" y="666283"/>
                </a:lnTo>
                <a:lnTo>
                  <a:pt x="32958" y="642159"/>
                </a:lnTo>
                <a:lnTo>
                  <a:pt x="8842" y="606391"/>
                </a:lnTo>
                <a:lnTo>
                  <a:pt x="0" y="562610"/>
                </a:lnTo>
                <a:lnTo>
                  <a:pt x="0" y="112522"/>
                </a:lnTo>
                <a:close/>
              </a:path>
            </a:pathLst>
          </a:custGeom>
          <a:ln w="12192">
            <a:solidFill>
              <a:srgbClr val="1D458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903374" y="3025597"/>
            <a:ext cx="687148" cy="2580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2672832" y="2637356"/>
            <a:ext cx="2651351" cy="1014019"/>
          </a:xfrm>
          <a:custGeom>
            <a:avLst/>
            <a:gdLst/>
            <a:ahLst/>
            <a:cxnLst/>
            <a:rect l="l" t="t" r="r" b="b"/>
            <a:pathLst>
              <a:path w="2598420" h="993775">
                <a:moveTo>
                  <a:pt x="2432812" y="0"/>
                </a:moveTo>
                <a:lnTo>
                  <a:pt x="165608" y="0"/>
                </a:lnTo>
                <a:lnTo>
                  <a:pt x="121590" y="5917"/>
                </a:lnTo>
                <a:lnTo>
                  <a:pt x="82032" y="22615"/>
                </a:lnTo>
                <a:lnTo>
                  <a:pt x="48513" y="48514"/>
                </a:lnTo>
                <a:lnTo>
                  <a:pt x="22615" y="82032"/>
                </a:lnTo>
                <a:lnTo>
                  <a:pt x="5917" y="121590"/>
                </a:lnTo>
                <a:lnTo>
                  <a:pt x="0" y="165608"/>
                </a:lnTo>
                <a:lnTo>
                  <a:pt x="0" y="828040"/>
                </a:lnTo>
                <a:lnTo>
                  <a:pt x="5917" y="872057"/>
                </a:lnTo>
                <a:lnTo>
                  <a:pt x="22615" y="911615"/>
                </a:lnTo>
                <a:lnTo>
                  <a:pt x="48514" y="945134"/>
                </a:lnTo>
                <a:lnTo>
                  <a:pt x="82032" y="971032"/>
                </a:lnTo>
                <a:lnTo>
                  <a:pt x="121590" y="987730"/>
                </a:lnTo>
                <a:lnTo>
                  <a:pt x="165608" y="993648"/>
                </a:lnTo>
                <a:lnTo>
                  <a:pt x="2432812" y="993648"/>
                </a:lnTo>
                <a:lnTo>
                  <a:pt x="2476829" y="987730"/>
                </a:lnTo>
                <a:lnTo>
                  <a:pt x="2516387" y="971032"/>
                </a:lnTo>
                <a:lnTo>
                  <a:pt x="2549905" y="945134"/>
                </a:lnTo>
                <a:lnTo>
                  <a:pt x="2575804" y="911615"/>
                </a:lnTo>
                <a:lnTo>
                  <a:pt x="2592502" y="872057"/>
                </a:lnTo>
                <a:lnTo>
                  <a:pt x="2598420" y="828040"/>
                </a:lnTo>
                <a:lnTo>
                  <a:pt x="2598420" y="165608"/>
                </a:lnTo>
                <a:lnTo>
                  <a:pt x="2592502" y="121590"/>
                </a:lnTo>
                <a:lnTo>
                  <a:pt x="2575804" y="82032"/>
                </a:lnTo>
                <a:lnTo>
                  <a:pt x="2549906" y="48514"/>
                </a:lnTo>
                <a:lnTo>
                  <a:pt x="2516387" y="22615"/>
                </a:lnTo>
                <a:lnTo>
                  <a:pt x="2476829" y="5917"/>
                </a:lnTo>
                <a:lnTo>
                  <a:pt x="2432812" y="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2672832" y="2637356"/>
            <a:ext cx="2651351" cy="1014019"/>
          </a:xfrm>
          <a:custGeom>
            <a:avLst/>
            <a:gdLst/>
            <a:ahLst/>
            <a:cxnLst/>
            <a:rect l="l" t="t" r="r" b="b"/>
            <a:pathLst>
              <a:path w="2598420" h="993775">
                <a:moveTo>
                  <a:pt x="0" y="165608"/>
                </a:moveTo>
                <a:lnTo>
                  <a:pt x="5917" y="121590"/>
                </a:lnTo>
                <a:lnTo>
                  <a:pt x="22615" y="82032"/>
                </a:lnTo>
                <a:lnTo>
                  <a:pt x="48513" y="48513"/>
                </a:lnTo>
                <a:lnTo>
                  <a:pt x="82032" y="22615"/>
                </a:lnTo>
                <a:lnTo>
                  <a:pt x="121590" y="5917"/>
                </a:lnTo>
                <a:lnTo>
                  <a:pt x="165608" y="0"/>
                </a:lnTo>
                <a:lnTo>
                  <a:pt x="2432812" y="0"/>
                </a:lnTo>
                <a:lnTo>
                  <a:pt x="2476829" y="5917"/>
                </a:lnTo>
                <a:lnTo>
                  <a:pt x="2516387" y="22615"/>
                </a:lnTo>
                <a:lnTo>
                  <a:pt x="2549906" y="48514"/>
                </a:lnTo>
                <a:lnTo>
                  <a:pt x="2575804" y="82032"/>
                </a:lnTo>
                <a:lnTo>
                  <a:pt x="2592502" y="121590"/>
                </a:lnTo>
                <a:lnTo>
                  <a:pt x="2598420" y="165608"/>
                </a:lnTo>
                <a:lnTo>
                  <a:pt x="2598420" y="828040"/>
                </a:lnTo>
                <a:lnTo>
                  <a:pt x="2592502" y="872057"/>
                </a:lnTo>
                <a:lnTo>
                  <a:pt x="2575804" y="911615"/>
                </a:lnTo>
                <a:lnTo>
                  <a:pt x="2549905" y="945134"/>
                </a:lnTo>
                <a:lnTo>
                  <a:pt x="2516387" y="971032"/>
                </a:lnTo>
                <a:lnTo>
                  <a:pt x="2476829" y="987730"/>
                </a:lnTo>
                <a:lnTo>
                  <a:pt x="2432812" y="993648"/>
                </a:lnTo>
                <a:lnTo>
                  <a:pt x="165608" y="993648"/>
                </a:lnTo>
                <a:lnTo>
                  <a:pt x="121590" y="987730"/>
                </a:lnTo>
                <a:lnTo>
                  <a:pt x="82032" y="971032"/>
                </a:lnTo>
                <a:lnTo>
                  <a:pt x="48513" y="945133"/>
                </a:lnTo>
                <a:lnTo>
                  <a:pt x="22615" y="911615"/>
                </a:lnTo>
                <a:lnTo>
                  <a:pt x="5917" y="872057"/>
                </a:lnTo>
                <a:lnTo>
                  <a:pt x="0" y="828040"/>
                </a:lnTo>
                <a:lnTo>
                  <a:pt x="0" y="165608"/>
                </a:lnTo>
                <a:close/>
              </a:path>
            </a:pathLst>
          </a:custGeom>
          <a:ln w="12192">
            <a:solidFill>
              <a:srgbClr val="1D458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3353555" y="2797654"/>
            <a:ext cx="1308959" cy="2691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3140513" y="3229697"/>
            <a:ext cx="1734134" cy="3535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2672832" y="4223501"/>
            <a:ext cx="2651351" cy="1014019"/>
          </a:xfrm>
          <a:custGeom>
            <a:avLst/>
            <a:gdLst/>
            <a:ahLst/>
            <a:cxnLst/>
            <a:rect l="l" t="t" r="r" b="b"/>
            <a:pathLst>
              <a:path w="2598420" h="993775">
                <a:moveTo>
                  <a:pt x="2432812" y="0"/>
                </a:moveTo>
                <a:lnTo>
                  <a:pt x="165608" y="0"/>
                </a:lnTo>
                <a:lnTo>
                  <a:pt x="121590" y="5917"/>
                </a:lnTo>
                <a:lnTo>
                  <a:pt x="82032" y="22615"/>
                </a:lnTo>
                <a:lnTo>
                  <a:pt x="48513" y="48514"/>
                </a:lnTo>
                <a:lnTo>
                  <a:pt x="22615" y="82032"/>
                </a:lnTo>
                <a:lnTo>
                  <a:pt x="5917" y="121590"/>
                </a:lnTo>
                <a:lnTo>
                  <a:pt x="0" y="165608"/>
                </a:lnTo>
                <a:lnTo>
                  <a:pt x="0" y="828040"/>
                </a:lnTo>
                <a:lnTo>
                  <a:pt x="5917" y="872057"/>
                </a:lnTo>
                <a:lnTo>
                  <a:pt x="22615" y="911615"/>
                </a:lnTo>
                <a:lnTo>
                  <a:pt x="48513" y="945134"/>
                </a:lnTo>
                <a:lnTo>
                  <a:pt x="82032" y="971032"/>
                </a:lnTo>
                <a:lnTo>
                  <a:pt x="121590" y="987730"/>
                </a:lnTo>
                <a:lnTo>
                  <a:pt x="165608" y="993648"/>
                </a:lnTo>
                <a:lnTo>
                  <a:pt x="2432812" y="993648"/>
                </a:lnTo>
                <a:lnTo>
                  <a:pt x="2476829" y="987730"/>
                </a:lnTo>
                <a:lnTo>
                  <a:pt x="2516387" y="971032"/>
                </a:lnTo>
                <a:lnTo>
                  <a:pt x="2549905" y="945134"/>
                </a:lnTo>
                <a:lnTo>
                  <a:pt x="2575804" y="911615"/>
                </a:lnTo>
                <a:lnTo>
                  <a:pt x="2592502" y="872057"/>
                </a:lnTo>
                <a:lnTo>
                  <a:pt x="2598420" y="828040"/>
                </a:lnTo>
                <a:lnTo>
                  <a:pt x="2598420" y="165608"/>
                </a:lnTo>
                <a:lnTo>
                  <a:pt x="2592502" y="121590"/>
                </a:lnTo>
                <a:lnTo>
                  <a:pt x="2575804" y="82032"/>
                </a:lnTo>
                <a:lnTo>
                  <a:pt x="2549906" y="48514"/>
                </a:lnTo>
                <a:lnTo>
                  <a:pt x="2516387" y="22615"/>
                </a:lnTo>
                <a:lnTo>
                  <a:pt x="2476829" y="5917"/>
                </a:lnTo>
                <a:lnTo>
                  <a:pt x="2432812" y="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2672832" y="4223501"/>
            <a:ext cx="2651351" cy="1014019"/>
          </a:xfrm>
          <a:custGeom>
            <a:avLst/>
            <a:gdLst/>
            <a:ahLst/>
            <a:cxnLst/>
            <a:rect l="l" t="t" r="r" b="b"/>
            <a:pathLst>
              <a:path w="2598420" h="993775">
                <a:moveTo>
                  <a:pt x="0" y="165608"/>
                </a:moveTo>
                <a:lnTo>
                  <a:pt x="5917" y="121590"/>
                </a:lnTo>
                <a:lnTo>
                  <a:pt x="22615" y="82032"/>
                </a:lnTo>
                <a:lnTo>
                  <a:pt x="48513" y="48514"/>
                </a:lnTo>
                <a:lnTo>
                  <a:pt x="82032" y="22615"/>
                </a:lnTo>
                <a:lnTo>
                  <a:pt x="121590" y="5917"/>
                </a:lnTo>
                <a:lnTo>
                  <a:pt x="165608" y="0"/>
                </a:lnTo>
                <a:lnTo>
                  <a:pt x="2432812" y="0"/>
                </a:lnTo>
                <a:lnTo>
                  <a:pt x="2476829" y="5917"/>
                </a:lnTo>
                <a:lnTo>
                  <a:pt x="2516387" y="22615"/>
                </a:lnTo>
                <a:lnTo>
                  <a:pt x="2549906" y="48514"/>
                </a:lnTo>
                <a:lnTo>
                  <a:pt x="2575804" y="82032"/>
                </a:lnTo>
                <a:lnTo>
                  <a:pt x="2592502" y="121590"/>
                </a:lnTo>
                <a:lnTo>
                  <a:pt x="2598420" y="165608"/>
                </a:lnTo>
                <a:lnTo>
                  <a:pt x="2598420" y="828040"/>
                </a:lnTo>
                <a:lnTo>
                  <a:pt x="2592502" y="872057"/>
                </a:lnTo>
                <a:lnTo>
                  <a:pt x="2575804" y="911615"/>
                </a:lnTo>
                <a:lnTo>
                  <a:pt x="2549905" y="945134"/>
                </a:lnTo>
                <a:lnTo>
                  <a:pt x="2516387" y="971032"/>
                </a:lnTo>
                <a:lnTo>
                  <a:pt x="2476829" y="987730"/>
                </a:lnTo>
                <a:lnTo>
                  <a:pt x="2432812" y="993648"/>
                </a:lnTo>
                <a:lnTo>
                  <a:pt x="165608" y="993648"/>
                </a:lnTo>
                <a:lnTo>
                  <a:pt x="121590" y="987730"/>
                </a:lnTo>
                <a:lnTo>
                  <a:pt x="82032" y="971032"/>
                </a:lnTo>
                <a:lnTo>
                  <a:pt x="48513" y="945134"/>
                </a:lnTo>
                <a:lnTo>
                  <a:pt x="22615" y="911615"/>
                </a:lnTo>
                <a:lnTo>
                  <a:pt x="5917" y="872057"/>
                </a:lnTo>
                <a:lnTo>
                  <a:pt x="0" y="828040"/>
                </a:lnTo>
                <a:lnTo>
                  <a:pt x="0" y="165608"/>
                </a:lnTo>
                <a:close/>
              </a:path>
            </a:pathLst>
          </a:custGeom>
          <a:ln w="12192">
            <a:solidFill>
              <a:srgbClr val="1D458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3658342" y="4393908"/>
            <a:ext cx="687200" cy="25787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3104747" y="4818175"/>
            <a:ext cx="1796465" cy="3480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2991617" y="5588829"/>
            <a:ext cx="2015726" cy="869528"/>
          </a:xfrm>
          <a:custGeom>
            <a:avLst/>
            <a:gdLst/>
            <a:ahLst/>
            <a:cxnLst/>
            <a:rect l="l" t="t" r="r" b="b"/>
            <a:pathLst>
              <a:path w="1975485" h="852170">
                <a:moveTo>
                  <a:pt x="1833118" y="0"/>
                </a:moveTo>
                <a:lnTo>
                  <a:pt x="141986" y="0"/>
                </a:lnTo>
                <a:lnTo>
                  <a:pt x="97129" y="7244"/>
                </a:lnTo>
                <a:lnTo>
                  <a:pt x="58155" y="27411"/>
                </a:lnTo>
                <a:lnTo>
                  <a:pt x="27411" y="58155"/>
                </a:lnTo>
                <a:lnTo>
                  <a:pt x="7244" y="97129"/>
                </a:lnTo>
                <a:lnTo>
                  <a:pt x="0" y="141986"/>
                </a:lnTo>
                <a:lnTo>
                  <a:pt x="0" y="709930"/>
                </a:lnTo>
                <a:lnTo>
                  <a:pt x="7244" y="754805"/>
                </a:lnTo>
                <a:lnTo>
                  <a:pt x="27411" y="793782"/>
                </a:lnTo>
                <a:lnTo>
                  <a:pt x="58155" y="824518"/>
                </a:lnTo>
                <a:lnTo>
                  <a:pt x="97129" y="844676"/>
                </a:lnTo>
                <a:lnTo>
                  <a:pt x="141986" y="851916"/>
                </a:lnTo>
                <a:lnTo>
                  <a:pt x="1833118" y="851916"/>
                </a:lnTo>
                <a:lnTo>
                  <a:pt x="1877974" y="844676"/>
                </a:lnTo>
                <a:lnTo>
                  <a:pt x="1916948" y="824518"/>
                </a:lnTo>
                <a:lnTo>
                  <a:pt x="1947692" y="793782"/>
                </a:lnTo>
                <a:lnTo>
                  <a:pt x="1967859" y="754805"/>
                </a:lnTo>
                <a:lnTo>
                  <a:pt x="1975104" y="709930"/>
                </a:lnTo>
                <a:lnTo>
                  <a:pt x="1975104" y="141986"/>
                </a:lnTo>
                <a:lnTo>
                  <a:pt x="1967859" y="97129"/>
                </a:lnTo>
                <a:lnTo>
                  <a:pt x="1947692" y="58155"/>
                </a:lnTo>
                <a:lnTo>
                  <a:pt x="1916948" y="27411"/>
                </a:lnTo>
                <a:lnTo>
                  <a:pt x="1877974" y="7244"/>
                </a:lnTo>
                <a:lnTo>
                  <a:pt x="1833118" y="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2991617" y="5588829"/>
            <a:ext cx="2015726" cy="869528"/>
          </a:xfrm>
          <a:custGeom>
            <a:avLst/>
            <a:gdLst/>
            <a:ahLst/>
            <a:cxnLst/>
            <a:rect l="l" t="t" r="r" b="b"/>
            <a:pathLst>
              <a:path w="1975485" h="852170">
                <a:moveTo>
                  <a:pt x="0" y="141986"/>
                </a:moveTo>
                <a:lnTo>
                  <a:pt x="7244" y="97129"/>
                </a:lnTo>
                <a:lnTo>
                  <a:pt x="27411" y="58155"/>
                </a:lnTo>
                <a:lnTo>
                  <a:pt x="58155" y="27411"/>
                </a:lnTo>
                <a:lnTo>
                  <a:pt x="97129" y="7244"/>
                </a:lnTo>
                <a:lnTo>
                  <a:pt x="141986" y="0"/>
                </a:lnTo>
                <a:lnTo>
                  <a:pt x="1833118" y="0"/>
                </a:lnTo>
                <a:lnTo>
                  <a:pt x="1877974" y="7244"/>
                </a:lnTo>
                <a:lnTo>
                  <a:pt x="1916948" y="27411"/>
                </a:lnTo>
                <a:lnTo>
                  <a:pt x="1947692" y="58155"/>
                </a:lnTo>
                <a:lnTo>
                  <a:pt x="1967859" y="97129"/>
                </a:lnTo>
                <a:lnTo>
                  <a:pt x="1975104" y="141986"/>
                </a:lnTo>
                <a:lnTo>
                  <a:pt x="1975104" y="709930"/>
                </a:lnTo>
                <a:lnTo>
                  <a:pt x="1967859" y="754805"/>
                </a:lnTo>
                <a:lnTo>
                  <a:pt x="1947692" y="793782"/>
                </a:lnTo>
                <a:lnTo>
                  <a:pt x="1916948" y="824518"/>
                </a:lnTo>
                <a:lnTo>
                  <a:pt x="1877974" y="844676"/>
                </a:lnTo>
                <a:lnTo>
                  <a:pt x="1833118" y="851916"/>
                </a:lnTo>
                <a:lnTo>
                  <a:pt x="141986" y="851916"/>
                </a:lnTo>
                <a:lnTo>
                  <a:pt x="97129" y="844676"/>
                </a:lnTo>
                <a:lnTo>
                  <a:pt x="58155" y="824518"/>
                </a:lnTo>
                <a:lnTo>
                  <a:pt x="27411" y="793782"/>
                </a:lnTo>
                <a:lnTo>
                  <a:pt x="7244" y="754805"/>
                </a:lnTo>
                <a:lnTo>
                  <a:pt x="0" y="709930"/>
                </a:lnTo>
                <a:lnTo>
                  <a:pt x="0" y="141986"/>
                </a:lnTo>
                <a:close/>
              </a:path>
            </a:pathLst>
          </a:custGeom>
          <a:ln w="12192">
            <a:solidFill>
              <a:srgbClr val="1D458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3221375" y="5890353"/>
            <a:ext cx="1558025" cy="35347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6048834" y="5615265"/>
            <a:ext cx="2192613" cy="824174"/>
          </a:xfrm>
          <a:custGeom>
            <a:avLst/>
            <a:gdLst/>
            <a:ahLst/>
            <a:cxnLst/>
            <a:rect l="l" t="t" r="r" b="b"/>
            <a:pathLst>
              <a:path w="2148840" h="807720">
                <a:moveTo>
                  <a:pt x="2014219" y="0"/>
                </a:moveTo>
                <a:lnTo>
                  <a:pt x="134620" y="0"/>
                </a:lnTo>
                <a:lnTo>
                  <a:pt x="92090" y="6868"/>
                </a:lnTo>
                <a:lnTo>
                  <a:pt x="55138" y="25989"/>
                </a:lnTo>
                <a:lnTo>
                  <a:pt x="25989" y="55138"/>
                </a:lnTo>
                <a:lnTo>
                  <a:pt x="6868" y="92090"/>
                </a:lnTo>
                <a:lnTo>
                  <a:pt x="0" y="134620"/>
                </a:lnTo>
                <a:lnTo>
                  <a:pt x="0" y="673100"/>
                </a:lnTo>
                <a:lnTo>
                  <a:pt x="6868" y="715649"/>
                </a:lnTo>
                <a:lnTo>
                  <a:pt x="25989" y="752603"/>
                </a:lnTo>
                <a:lnTo>
                  <a:pt x="55138" y="781745"/>
                </a:lnTo>
                <a:lnTo>
                  <a:pt x="92090" y="800856"/>
                </a:lnTo>
                <a:lnTo>
                  <a:pt x="134620" y="807720"/>
                </a:lnTo>
                <a:lnTo>
                  <a:pt x="2014219" y="807720"/>
                </a:lnTo>
                <a:lnTo>
                  <a:pt x="2056749" y="800856"/>
                </a:lnTo>
                <a:lnTo>
                  <a:pt x="2093701" y="781745"/>
                </a:lnTo>
                <a:lnTo>
                  <a:pt x="2122850" y="752603"/>
                </a:lnTo>
                <a:lnTo>
                  <a:pt x="2141971" y="715649"/>
                </a:lnTo>
                <a:lnTo>
                  <a:pt x="2148840" y="673100"/>
                </a:lnTo>
                <a:lnTo>
                  <a:pt x="2148840" y="134620"/>
                </a:lnTo>
                <a:lnTo>
                  <a:pt x="2141971" y="92090"/>
                </a:lnTo>
                <a:lnTo>
                  <a:pt x="2122850" y="55138"/>
                </a:lnTo>
                <a:lnTo>
                  <a:pt x="2093701" y="25989"/>
                </a:lnTo>
                <a:lnTo>
                  <a:pt x="2056749" y="6868"/>
                </a:lnTo>
                <a:lnTo>
                  <a:pt x="2014219" y="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6048834" y="5615265"/>
            <a:ext cx="2192613" cy="824174"/>
          </a:xfrm>
          <a:custGeom>
            <a:avLst/>
            <a:gdLst/>
            <a:ahLst/>
            <a:cxnLst/>
            <a:rect l="l" t="t" r="r" b="b"/>
            <a:pathLst>
              <a:path w="2148840" h="807720">
                <a:moveTo>
                  <a:pt x="0" y="134620"/>
                </a:moveTo>
                <a:lnTo>
                  <a:pt x="6868" y="92090"/>
                </a:lnTo>
                <a:lnTo>
                  <a:pt x="25989" y="55138"/>
                </a:lnTo>
                <a:lnTo>
                  <a:pt x="55138" y="25989"/>
                </a:lnTo>
                <a:lnTo>
                  <a:pt x="92090" y="6868"/>
                </a:lnTo>
                <a:lnTo>
                  <a:pt x="134620" y="0"/>
                </a:lnTo>
                <a:lnTo>
                  <a:pt x="2014219" y="0"/>
                </a:lnTo>
                <a:lnTo>
                  <a:pt x="2056749" y="6868"/>
                </a:lnTo>
                <a:lnTo>
                  <a:pt x="2093701" y="25989"/>
                </a:lnTo>
                <a:lnTo>
                  <a:pt x="2122850" y="55138"/>
                </a:lnTo>
                <a:lnTo>
                  <a:pt x="2141971" y="92090"/>
                </a:lnTo>
                <a:lnTo>
                  <a:pt x="2148840" y="134620"/>
                </a:lnTo>
                <a:lnTo>
                  <a:pt x="2148840" y="673100"/>
                </a:lnTo>
                <a:lnTo>
                  <a:pt x="2141971" y="715649"/>
                </a:lnTo>
                <a:lnTo>
                  <a:pt x="2122850" y="752603"/>
                </a:lnTo>
                <a:lnTo>
                  <a:pt x="2093701" y="781745"/>
                </a:lnTo>
                <a:lnTo>
                  <a:pt x="2056749" y="800856"/>
                </a:lnTo>
                <a:lnTo>
                  <a:pt x="2014219" y="807720"/>
                </a:lnTo>
                <a:lnTo>
                  <a:pt x="134620" y="807720"/>
                </a:lnTo>
                <a:lnTo>
                  <a:pt x="92090" y="800856"/>
                </a:lnTo>
                <a:lnTo>
                  <a:pt x="55138" y="781745"/>
                </a:lnTo>
                <a:lnTo>
                  <a:pt x="25989" y="752603"/>
                </a:lnTo>
                <a:lnTo>
                  <a:pt x="6868" y="715649"/>
                </a:lnTo>
                <a:lnTo>
                  <a:pt x="0" y="673100"/>
                </a:lnTo>
                <a:lnTo>
                  <a:pt x="0" y="134620"/>
                </a:lnTo>
                <a:close/>
              </a:path>
            </a:pathLst>
          </a:custGeom>
          <a:ln w="12192">
            <a:solidFill>
              <a:srgbClr val="1D458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6355179" y="5894293"/>
            <a:ext cx="1589644" cy="27245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6048835" y="2643576"/>
            <a:ext cx="2816574" cy="1014019"/>
          </a:xfrm>
          <a:custGeom>
            <a:avLst/>
            <a:gdLst/>
            <a:ahLst/>
            <a:cxnLst/>
            <a:rect l="l" t="t" r="r" b="b"/>
            <a:pathLst>
              <a:path w="2760345" h="993775">
                <a:moveTo>
                  <a:pt x="2594356" y="0"/>
                </a:moveTo>
                <a:lnTo>
                  <a:pt x="165608" y="0"/>
                </a:lnTo>
                <a:lnTo>
                  <a:pt x="121590" y="5917"/>
                </a:lnTo>
                <a:lnTo>
                  <a:pt x="82032" y="22615"/>
                </a:lnTo>
                <a:lnTo>
                  <a:pt x="48513" y="48514"/>
                </a:lnTo>
                <a:lnTo>
                  <a:pt x="22615" y="82032"/>
                </a:lnTo>
                <a:lnTo>
                  <a:pt x="5917" y="121590"/>
                </a:lnTo>
                <a:lnTo>
                  <a:pt x="0" y="165608"/>
                </a:lnTo>
                <a:lnTo>
                  <a:pt x="0" y="828039"/>
                </a:lnTo>
                <a:lnTo>
                  <a:pt x="5917" y="872057"/>
                </a:lnTo>
                <a:lnTo>
                  <a:pt x="22615" y="911615"/>
                </a:lnTo>
                <a:lnTo>
                  <a:pt x="48514" y="945134"/>
                </a:lnTo>
                <a:lnTo>
                  <a:pt x="82032" y="971032"/>
                </a:lnTo>
                <a:lnTo>
                  <a:pt x="121590" y="987730"/>
                </a:lnTo>
                <a:lnTo>
                  <a:pt x="165608" y="993648"/>
                </a:lnTo>
                <a:lnTo>
                  <a:pt x="2594356" y="993648"/>
                </a:lnTo>
                <a:lnTo>
                  <a:pt x="2638373" y="987730"/>
                </a:lnTo>
                <a:lnTo>
                  <a:pt x="2677931" y="971032"/>
                </a:lnTo>
                <a:lnTo>
                  <a:pt x="2711450" y="945134"/>
                </a:lnTo>
                <a:lnTo>
                  <a:pt x="2737348" y="911615"/>
                </a:lnTo>
                <a:lnTo>
                  <a:pt x="2754046" y="872057"/>
                </a:lnTo>
                <a:lnTo>
                  <a:pt x="2759964" y="828039"/>
                </a:lnTo>
                <a:lnTo>
                  <a:pt x="2759964" y="165608"/>
                </a:lnTo>
                <a:lnTo>
                  <a:pt x="2754046" y="121590"/>
                </a:lnTo>
                <a:lnTo>
                  <a:pt x="2737348" y="82032"/>
                </a:lnTo>
                <a:lnTo>
                  <a:pt x="2711450" y="48514"/>
                </a:lnTo>
                <a:lnTo>
                  <a:pt x="2677931" y="22615"/>
                </a:lnTo>
                <a:lnTo>
                  <a:pt x="2638373" y="5917"/>
                </a:lnTo>
                <a:lnTo>
                  <a:pt x="2594356" y="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6048835" y="2643576"/>
            <a:ext cx="2816574" cy="1014019"/>
          </a:xfrm>
          <a:custGeom>
            <a:avLst/>
            <a:gdLst/>
            <a:ahLst/>
            <a:cxnLst/>
            <a:rect l="l" t="t" r="r" b="b"/>
            <a:pathLst>
              <a:path w="2760345" h="993775">
                <a:moveTo>
                  <a:pt x="0" y="165608"/>
                </a:moveTo>
                <a:lnTo>
                  <a:pt x="5917" y="121590"/>
                </a:lnTo>
                <a:lnTo>
                  <a:pt x="22615" y="82032"/>
                </a:lnTo>
                <a:lnTo>
                  <a:pt x="48514" y="48513"/>
                </a:lnTo>
                <a:lnTo>
                  <a:pt x="82032" y="22615"/>
                </a:lnTo>
                <a:lnTo>
                  <a:pt x="121590" y="5917"/>
                </a:lnTo>
                <a:lnTo>
                  <a:pt x="165608" y="0"/>
                </a:lnTo>
                <a:lnTo>
                  <a:pt x="2594356" y="0"/>
                </a:lnTo>
                <a:lnTo>
                  <a:pt x="2638373" y="5917"/>
                </a:lnTo>
                <a:lnTo>
                  <a:pt x="2677931" y="22615"/>
                </a:lnTo>
                <a:lnTo>
                  <a:pt x="2711450" y="48514"/>
                </a:lnTo>
                <a:lnTo>
                  <a:pt x="2737348" y="82032"/>
                </a:lnTo>
                <a:lnTo>
                  <a:pt x="2754046" y="121590"/>
                </a:lnTo>
                <a:lnTo>
                  <a:pt x="2759964" y="165608"/>
                </a:lnTo>
                <a:lnTo>
                  <a:pt x="2759964" y="828039"/>
                </a:lnTo>
                <a:lnTo>
                  <a:pt x="2754046" y="872057"/>
                </a:lnTo>
                <a:lnTo>
                  <a:pt x="2737348" y="911615"/>
                </a:lnTo>
                <a:lnTo>
                  <a:pt x="2711450" y="945134"/>
                </a:lnTo>
                <a:lnTo>
                  <a:pt x="2677931" y="971032"/>
                </a:lnTo>
                <a:lnTo>
                  <a:pt x="2638373" y="987730"/>
                </a:lnTo>
                <a:lnTo>
                  <a:pt x="2594356" y="993648"/>
                </a:lnTo>
                <a:lnTo>
                  <a:pt x="165608" y="993648"/>
                </a:lnTo>
                <a:lnTo>
                  <a:pt x="121590" y="987730"/>
                </a:lnTo>
                <a:lnTo>
                  <a:pt x="82032" y="971032"/>
                </a:lnTo>
                <a:lnTo>
                  <a:pt x="48513" y="945133"/>
                </a:lnTo>
                <a:lnTo>
                  <a:pt x="22615" y="911615"/>
                </a:lnTo>
                <a:lnTo>
                  <a:pt x="5917" y="872057"/>
                </a:lnTo>
                <a:lnTo>
                  <a:pt x="0" y="828039"/>
                </a:lnTo>
                <a:lnTo>
                  <a:pt x="0" y="165608"/>
                </a:lnTo>
                <a:close/>
              </a:path>
            </a:pathLst>
          </a:custGeom>
          <a:ln w="12192">
            <a:solidFill>
              <a:srgbClr val="1D458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7116632" y="2815149"/>
            <a:ext cx="687199" cy="2580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6303344" y="3236048"/>
            <a:ext cx="2309241" cy="35351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9284883" y="5565505"/>
            <a:ext cx="2023502" cy="920716"/>
          </a:xfrm>
          <a:custGeom>
            <a:avLst/>
            <a:gdLst/>
            <a:ahLst/>
            <a:cxnLst/>
            <a:rect l="l" t="t" r="r" b="b"/>
            <a:pathLst>
              <a:path w="1983104" h="902335">
                <a:moveTo>
                  <a:pt x="1832355" y="0"/>
                </a:moveTo>
                <a:lnTo>
                  <a:pt x="150368" y="0"/>
                </a:lnTo>
                <a:lnTo>
                  <a:pt x="102835" y="7664"/>
                </a:lnTo>
                <a:lnTo>
                  <a:pt x="61557" y="29008"/>
                </a:lnTo>
                <a:lnTo>
                  <a:pt x="29008" y="61557"/>
                </a:lnTo>
                <a:lnTo>
                  <a:pt x="7664" y="102835"/>
                </a:lnTo>
                <a:lnTo>
                  <a:pt x="0" y="150367"/>
                </a:lnTo>
                <a:lnTo>
                  <a:pt x="0" y="751839"/>
                </a:lnTo>
                <a:lnTo>
                  <a:pt x="7664" y="799367"/>
                </a:lnTo>
                <a:lnTo>
                  <a:pt x="29008" y="840645"/>
                </a:lnTo>
                <a:lnTo>
                  <a:pt x="61557" y="873195"/>
                </a:lnTo>
                <a:lnTo>
                  <a:pt x="102835" y="894542"/>
                </a:lnTo>
                <a:lnTo>
                  <a:pt x="150368" y="902207"/>
                </a:lnTo>
                <a:lnTo>
                  <a:pt x="1832355" y="902207"/>
                </a:lnTo>
                <a:lnTo>
                  <a:pt x="1879888" y="894542"/>
                </a:lnTo>
                <a:lnTo>
                  <a:pt x="1921166" y="873195"/>
                </a:lnTo>
                <a:lnTo>
                  <a:pt x="1953715" y="840645"/>
                </a:lnTo>
                <a:lnTo>
                  <a:pt x="1975059" y="799367"/>
                </a:lnTo>
                <a:lnTo>
                  <a:pt x="1982724" y="751839"/>
                </a:lnTo>
                <a:lnTo>
                  <a:pt x="1982724" y="150367"/>
                </a:lnTo>
                <a:lnTo>
                  <a:pt x="1975059" y="102835"/>
                </a:lnTo>
                <a:lnTo>
                  <a:pt x="1953715" y="61557"/>
                </a:lnTo>
                <a:lnTo>
                  <a:pt x="1921166" y="29008"/>
                </a:lnTo>
                <a:lnTo>
                  <a:pt x="1879888" y="7664"/>
                </a:lnTo>
                <a:lnTo>
                  <a:pt x="1832355" y="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9284883" y="5565505"/>
            <a:ext cx="2023502" cy="920716"/>
          </a:xfrm>
          <a:custGeom>
            <a:avLst/>
            <a:gdLst/>
            <a:ahLst/>
            <a:cxnLst/>
            <a:rect l="l" t="t" r="r" b="b"/>
            <a:pathLst>
              <a:path w="1983104" h="902335">
                <a:moveTo>
                  <a:pt x="0" y="150367"/>
                </a:moveTo>
                <a:lnTo>
                  <a:pt x="7664" y="102835"/>
                </a:lnTo>
                <a:lnTo>
                  <a:pt x="29008" y="61557"/>
                </a:lnTo>
                <a:lnTo>
                  <a:pt x="61557" y="29008"/>
                </a:lnTo>
                <a:lnTo>
                  <a:pt x="102835" y="7664"/>
                </a:lnTo>
                <a:lnTo>
                  <a:pt x="150368" y="0"/>
                </a:lnTo>
                <a:lnTo>
                  <a:pt x="1832355" y="0"/>
                </a:lnTo>
                <a:lnTo>
                  <a:pt x="1879888" y="7664"/>
                </a:lnTo>
                <a:lnTo>
                  <a:pt x="1921166" y="29008"/>
                </a:lnTo>
                <a:lnTo>
                  <a:pt x="1953715" y="61557"/>
                </a:lnTo>
                <a:lnTo>
                  <a:pt x="1975059" y="102835"/>
                </a:lnTo>
                <a:lnTo>
                  <a:pt x="1982724" y="150367"/>
                </a:lnTo>
                <a:lnTo>
                  <a:pt x="1982724" y="751839"/>
                </a:lnTo>
                <a:lnTo>
                  <a:pt x="1975059" y="799367"/>
                </a:lnTo>
                <a:lnTo>
                  <a:pt x="1953715" y="840645"/>
                </a:lnTo>
                <a:lnTo>
                  <a:pt x="1921166" y="873195"/>
                </a:lnTo>
                <a:lnTo>
                  <a:pt x="1879888" y="894542"/>
                </a:lnTo>
                <a:lnTo>
                  <a:pt x="1832355" y="902207"/>
                </a:lnTo>
                <a:lnTo>
                  <a:pt x="150368" y="902207"/>
                </a:lnTo>
                <a:lnTo>
                  <a:pt x="102835" y="894542"/>
                </a:lnTo>
                <a:lnTo>
                  <a:pt x="61557" y="873195"/>
                </a:lnTo>
                <a:lnTo>
                  <a:pt x="29008" y="840645"/>
                </a:lnTo>
                <a:lnTo>
                  <a:pt x="7664" y="799367"/>
                </a:lnTo>
                <a:lnTo>
                  <a:pt x="0" y="751839"/>
                </a:lnTo>
                <a:lnTo>
                  <a:pt x="0" y="150367"/>
                </a:lnTo>
                <a:close/>
              </a:path>
            </a:pathLst>
          </a:custGeom>
          <a:ln w="12192">
            <a:solidFill>
              <a:srgbClr val="1D458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9752302" y="5892232"/>
            <a:ext cx="1095140" cy="27245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1186210" y="2505954"/>
            <a:ext cx="116628" cy="294811"/>
          </a:xfrm>
          <a:custGeom>
            <a:avLst/>
            <a:gdLst/>
            <a:ahLst/>
            <a:cxnLst/>
            <a:rect l="l" t="t" r="r" b="b"/>
            <a:pathLst>
              <a:path w="114300" h="288925">
                <a:moveTo>
                  <a:pt x="38100" y="174116"/>
                </a:moveTo>
                <a:lnTo>
                  <a:pt x="0" y="174116"/>
                </a:lnTo>
                <a:lnTo>
                  <a:pt x="57150" y="288416"/>
                </a:lnTo>
                <a:lnTo>
                  <a:pt x="104775" y="193166"/>
                </a:lnTo>
                <a:lnTo>
                  <a:pt x="38100" y="193166"/>
                </a:lnTo>
                <a:lnTo>
                  <a:pt x="38100" y="174116"/>
                </a:lnTo>
                <a:close/>
              </a:path>
              <a:path w="114300" h="288925">
                <a:moveTo>
                  <a:pt x="76200" y="0"/>
                </a:moveTo>
                <a:lnTo>
                  <a:pt x="38100" y="0"/>
                </a:lnTo>
                <a:lnTo>
                  <a:pt x="38100" y="193166"/>
                </a:lnTo>
                <a:lnTo>
                  <a:pt x="76200" y="193166"/>
                </a:lnTo>
                <a:lnTo>
                  <a:pt x="76200" y="0"/>
                </a:lnTo>
                <a:close/>
              </a:path>
              <a:path w="114300" h="288925">
                <a:moveTo>
                  <a:pt x="114300" y="174116"/>
                </a:moveTo>
                <a:lnTo>
                  <a:pt x="76200" y="174116"/>
                </a:lnTo>
                <a:lnTo>
                  <a:pt x="76200" y="193166"/>
                </a:lnTo>
                <a:lnTo>
                  <a:pt x="104775" y="193166"/>
                </a:lnTo>
                <a:lnTo>
                  <a:pt x="114300" y="174116"/>
                </a:lnTo>
                <a:close/>
              </a:path>
            </a:pathLst>
          </a:custGeom>
          <a:solidFill>
            <a:srgbClr val="44205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2104464" y="3087540"/>
            <a:ext cx="568887" cy="116628"/>
          </a:xfrm>
          <a:custGeom>
            <a:avLst/>
            <a:gdLst/>
            <a:ahLst/>
            <a:cxnLst/>
            <a:rect l="l" t="t" r="r" b="b"/>
            <a:pathLst>
              <a:path w="557530" h="114300">
                <a:moveTo>
                  <a:pt x="443060" y="76168"/>
                </a:moveTo>
                <a:lnTo>
                  <a:pt x="442975" y="114300"/>
                </a:lnTo>
                <a:lnTo>
                  <a:pt x="519430" y="76200"/>
                </a:lnTo>
                <a:lnTo>
                  <a:pt x="462152" y="76200"/>
                </a:lnTo>
                <a:lnTo>
                  <a:pt x="443060" y="76168"/>
                </a:lnTo>
                <a:close/>
              </a:path>
              <a:path w="557530" h="114300">
                <a:moveTo>
                  <a:pt x="443145" y="38068"/>
                </a:moveTo>
                <a:lnTo>
                  <a:pt x="443060" y="76168"/>
                </a:lnTo>
                <a:lnTo>
                  <a:pt x="462152" y="76200"/>
                </a:lnTo>
                <a:lnTo>
                  <a:pt x="462152" y="38100"/>
                </a:lnTo>
                <a:lnTo>
                  <a:pt x="443145" y="38068"/>
                </a:lnTo>
                <a:close/>
              </a:path>
              <a:path w="557530" h="114300">
                <a:moveTo>
                  <a:pt x="443230" y="0"/>
                </a:moveTo>
                <a:lnTo>
                  <a:pt x="443145" y="38068"/>
                </a:lnTo>
                <a:lnTo>
                  <a:pt x="462152" y="38100"/>
                </a:lnTo>
                <a:lnTo>
                  <a:pt x="462152" y="76200"/>
                </a:lnTo>
                <a:lnTo>
                  <a:pt x="519430" y="76200"/>
                </a:lnTo>
                <a:lnTo>
                  <a:pt x="557402" y="57276"/>
                </a:lnTo>
                <a:lnTo>
                  <a:pt x="443230" y="0"/>
                </a:lnTo>
                <a:close/>
              </a:path>
              <a:path w="557530" h="114300">
                <a:moveTo>
                  <a:pt x="0" y="37337"/>
                </a:moveTo>
                <a:lnTo>
                  <a:pt x="0" y="75437"/>
                </a:lnTo>
                <a:lnTo>
                  <a:pt x="443060" y="76168"/>
                </a:lnTo>
                <a:lnTo>
                  <a:pt x="443145" y="38068"/>
                </a:lnTo>
                <a:lnTo>
                  <a:pt x="0" y="37337"/>
                </a:lnTo>
                <a:close/>
              </a:path>
            </a:pathLst>
          </a:custGeom>
          <a:solidFill>
            <a:srgbClr val="44205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5324833" y="2947456"/>
            <a:ext cx="725039" cy="116628"/>
          </a:xfrm>
          <a:custGeom>
            <a:avLst/>
            <a:gdLst/>
            <a:ahLst/>
            <a:cxnLst/>
            <a:rect l="l" t="t" r="r" b="b"/>
            <a:pathLst>
              <a:path w="710564" h="114300">
                <a:moveTo>
                  <a:pt x="596519" y="0"/>
                </a:moveTo>
                <a:lnTo>
                  <a:pt x="596180" y="38062"/>
                </a:lnTo>
                <a:lnTo>
                  <a:pt x="615188" y="38226"/>
                </a:lnTo>
                <a:lnTo>
                  <a:pt x="614934" y="76326"/>
                </a:lnTo>
                <a:lnTo>
                  <a:pt x="595840" y="76326"/>
                </a:lnTo>
                <a:lnTo>
                  <a:pt x="595502" y="114300"/>
                </a:lnTo>
                <a:lnTo>
                  <a:pt x="673167" y="76326"/>
                </a:lnTo>
                <a:lnTo>
                  <a:pt x="614934" y="76326"/>
                </a:lnTo>
                <a:lnTo>
                  <a:pt x="673505" y="76161"/>
                </a:lnTo>
                <a:lnTo>
                  <a:pt x="710311" y="58165"/>
                </a:lnTo>
                <a:lnTo>
                  <a:pt x="596519" y="0"/>
                </a:lnTo>
                <a:close/>
              </a:path>
              <a:path w="710564" h="114300">
                <a:moveTo>
                  <a:pt x="596180" y="38062"/>
                </a:moveTo>
                <a:lnTo>
                  <a:pt x="595842" y="76161"/>
                </a:lnTo>
                <a:lnTo>
                  <a:pt x="614934" y="76326"/>
                </a:lnTo>
                <a:lnTo>
                  <a:pt x="615188" y="38226"/>
                </a:lnTo>
                <a:lnTo>
                  <a:pt x="596180" y="38062"/>
                </a:lnTo>
                <a:close/>
              </a:path>
              <a:path w="710564" h="114300">
                <a:moveTo>
                  <a:pt x="253" y="32893"/>
                </a:moveTo>
                <a:lnTo>
                  <a:pt x="0" y="70993"/>
                </a:lnTo>
                <a:lnTo>
                  <a:pt x="595842" y="76161"/>
                </a:lnTo>
                <a:lnTo>
                  <a:pt x="596180" y="38062"/>
                </a:lnTo>
                <a:lnTo>
                  <a:pt x="253" y="32893"/>
                </a:lnTo>
                <a:close/>
              </a:path>
            </a:pathLst>
          </a:custGeom>
          <a:solidFill>
            <a:srgbClr val="44205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5317187" y="3211684"/>
            <a:ext cx="725039" cy="116628"/>
          </a:xfrm>
          <a:custGeom>
            <a:avLst/>
            <a:gdLst/>
            <a:ahLst/>
            <a:cxnLst/>
            <a:rect l="l" t="t" r="r" b="b"/>
            <a:pathLst>
              <a:path w="710564" h="114300">
                <a:moveTo>
                  <a:pt x="113918" y="0"/>
                </a:moveTo>
                <a:lnTo>
                  <a:pt x="0" y="57785"/>
                </a:lnTo>
                <a:lnTo>
                  <a:pt x="114680" y="114300"/>
                </a:lnTo>
                <a:lnTo>
                  <a:pt x="114427" y="76327"/>
                </a:lnTo>
                <a:lnTo>
                  <a:pt x="95376" y="76327"/>
                </a:lnTo>
                <a:lnTo>
                  <a:pt x="95122" y="38227"/>
                </a:lnTo>
                <a:lnTo>
                  <a:pt x="114173" y="38112"/>
                </a:lnTo>
                <a:lnTo>
                  <a:pt x="113918" y="0"/>
                </a:lnTo>
                <a:close/>
              </a:path>
              <a:path w="710564" h="114300">
                <a:moveTo>
                  <a:pt x="114173" y="38112"/>
                </a:moveTo>
                <a:lnTo>
                  <a:pt x="95122" y="38227"/>
                </a:lnTo>
                <a:lnTo>
                  <a:pt x="95376" y="76327"/>
                </a:lnTo>
                <a:lnTo>
                  <a:pt x="114427" y="76212"/>
                </a:lnTo>
                <a:lnTo>
                  <a:pt x="114173" y="38112"/>
                </a:lnTo>
                <a:close/>
              </a:path>
              <a:path w="710564" h="114300">
                <a:moveTo>
                  <a:pt x="114427" y="76212"/>
                </a:moveTo>
                <a:lnTo>
                  <a:pt x="95376" y="76327"/>
                </a:lnTo>
                <a:lnTo>
                  <a:pt x="114427" y="76327"/>
                </a:lnTo>
                <a:close/>
              </a:path>
              <a:path w="710564" h="114300">
                <a:moveTo>
                  <a:pt x="710056" y="34544"/>
                </a:moveTo>
                <a:lnTo>
                  <a:pt x="114173" y="38112"/>
                </a:lnTo>
                <a:lnTo>
                  <a:pt x="114427" y="76212"/>
                </a:lnTo>
                <a:lnTo>
                  <a:pt x="710310" y="72644"/>
                </a:lnTo>
                <a:lnTo>
                  <a:pt x="710056" y="34544"/>
                </a:lnTo>
                <a:close/>
              </a:path>
            </a:pathLst>
          </a:custGeom>
          <a:solidFill>
            <a:srgbClr val="44205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3941749" y="3652022"/>
            <a:ext cx="116628" cy="571479"/>
          </a:xfrm>
          <a:custGeom>
            <a:avLst/>
            <a:gdLst/>
            <a:ahLst/>
            <a:cxnLst/>
            <a:rect l="l" t="t" r="r" b="b"/>
            <a:pathLst>
              <a:path w="114300" h="560070">
                <a:moveTo>
                  <a:pt x="38100" y="445388"/>
                </a:moveTo>
                <a:lnTo>
                  <a:pt x="0" y="445388"/>
                </a:lnTo>
                <a:lnTo>
                  <a:pt x="57150" y="559688"/>
                </a:lnTo>
                <a:lnTo>
                  <a:pt x="104775" y="464438"/>
                </a:lnTo>
                <a:lnTo>
                  <a:pt x="38100" y="464438"/>
                </a:lnTo>
                <a:lnTo>
                  <a:pt x="38100" y="445388"/>
                </a:lnTo>
                <a:close/>
              </a:path>
              <a:path w="114300" h="560070">
                <a:moveTo>
                  <a:pt x="76200" y="0"/>
                </a:moveTo>
                <a:lnTo>
                  <a:pt x="38100" y="0"/>
                </a:lnTo>
                <a:lnTo>
                  <a:pt x="38100" y="464438"/>
                </a:lnTo>
                <a:lnTo>
                  <a:pt x="76200" y="464438"/>
                </a:lnTo>
                <a:lnTo>
                  <a:pt x="76200" y="0"/>
                </a:lnTo>
                <a:close/>
              </a:path>
              <a:path w="114300" h="560070">
                <a:moveTo>
                  <a:pt x="114300" y="445388"/>
                </a:moveTo>
                <a:lnTo>
                  <a:pt x="76200" y="445388"/>
                </a:lnTo>
                <a:lnTo>
                  <a:pt x="76200" y="464438"/>
                </a:lnTo>
                <a:lnTo>
                  <a:pt x="104775" y="464438"/>
                </a:lnTo>
                <a:lnTo>
                  <a:pt x="114300" y="445388"/>
                </a:lnTo>
                <a:close/>
              </a:path>
            </a:pathLst>
          </a:custGeom>
          <a:solidFill>
            <a:srgbClr val="44205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3941749" y="5238168"/>
            <a:ext cx="116628" cy="351829"/>
          </a:xfrm>
          <a:custGeom>
            <a:avLst/>
            <a:gdLst/>
            <a:ahLst/>
            <a:cxnLst/>
            <a:rect l="l" t="t" r="r" b="b"/>
            <a:pathLst>
              <a:path w="114300" h="344804">
                <a:moveTo>
                  <a:pt x="38100" y="230123"/>
                </a:moveTo>
                <a:lnTo>
                  <a:pt x="0" y="230123"/>
                </a:lnTo>
                <a:lnTo>
                  <a:pt x="57150" y="344423"/>
                </a:lnTo>
                <a:lnTo>
                  <a:pt x="104775" y="249173"/>
                </a:lnTo>
                <a:lnTo>
                  <a:pt x="38100" y="249173"/>
                </a:lnTo>
                <a:lnTo>
                  <a:pt x="38100" y="230123"/>
                </a:lnTo>
                <a:close/>
              </a:path>
              <a:path w="114300" h="344804">
                <a:moveTo>
                  <a:pt x="76200" y="0"/>
                </a:moveTo>
                <a:lnTo>
                  <a:pt x="38100" y="0"/>
                </a:lnTo>
                <a:lnTo>
                  <a:pt x="38100" y="249173"/>
                </a:lnTo>
                <a:lnTo>
                  <a:pt x="76200" y="249173"/>
                </a:lnTo>
                <a:lnTo>
                  <a:pt x="76200" y="0"/>
                </a:lnTo>
                <a:close/>
              </a:path>
              <a:path w="114300" h="344804">
                <a:moveTo>
                  <a:pt x="114300" y="230123"/>
                </a:moveTo>
                <a:lnTo>
                  <a:pt x="76200" y="230123"/>
                </a:lnTo>
                <a:lnTo>
                  <a:pt x="76200" y="249173"/>
                </a:lnTo>
                <a:lnTo>
                  <a:pt x="104775" y="249173"/>
                </a:lnTo>
                <a:lnTo>
                  <a:pt x="114300" y="230123"/>
                </a:lnTo>
                <a:close/>
              </a:path>
            </a:pathLst>
          </a:custGeom>
          <a:solidFill>
            <a:srgbClr val="44205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5007602" y="5968648"/>
            <a:ext cx="1043176" cy="116628"/>
          </a:xfrm>
          <a:custGeom>
            <a:avLst/>
            <a:gdLst/>
            <a:ahLst/>
            <a:cxnLst/>
            <a:rect l="l" t="t" r="r" b="b"/>
            <a:pathLst>
              <a:path w="1022350" h="114300">
                <a:moveTo>
                  <a:pt x="907922" y="76204"/>
                </a:moveTo>
                <a:lnTo>
                  <a:pt x="907796" y="114299"/>
                </a:lnTo>
                <a:lnTo>
                  <a:pt x="984592" y="76276"/>
                </a:lnTo>
                <a:lnTo>
                  <a:pt x="926973" y="76276"/>
                </a:lnTo>
                <a:lnTo>
                  <a:pt x="907922" y="76204"/>
                </a:lnTo>
                <a:close/>
              </a:path>
              <a:path w="1022350" h="114300">
                <a:moveTo>
                  <a:pt x="908049" y="38104"/>
                </a:moveTo>
                <a:lnTo>
                  <a:pt x="907922" y="76204"/>
                </a:lnTo>
                <a:lnTo>
                  <a:pt x="926973" y="76276"/>
                </a:lnTo>
                <a:lnTo>
                  <a:pt x="927100" y="38176"/>
                </a:lnTo>
                <a:lnTo>
                  <a:pt x="908049" y="38104"/>
                </a:lnTo>
                <a:close/>
              </a:path>
              <a:path w="1022350" h="114300">
                <a:moveTo>
                  <a:pt x="908177" y="0"/>
                </a:moveTo>
                <a:lnTo>
                  <a:pt x="908049" y="38104"/>
                </a:lnTo>
                <a:lnTo>
                  <a:pt x="927100" y="38176"/>
                </a:lnTo>
                <a:lnTo>
                  <a:pt x="926973" y="76276"/>
                </a:lnTo>
                <a:lnTo>
                  <a:pt x="984592" y="76276"/>
                </a:lnTo>
                <a:lnTo>
                  <a:pt x="1022350" y="57581"/>
                </a:lnTo>
                <a:lnTo>
                  <a:pt x="908177" y="0"/>
                </a:lnTo>
                <a:close/>
              </a:path>
              <a:path w="1022350" h="114300">
                <a:moveTo>
                  <a:pt x="254" y="34670"/>
                </a:moveTo>
                <a:lnTo>
                  <a:pt x="0" y="72770"/>
                </a:lnTo>
                <a:lnTo>
                  <a:pt x="907922" y="76204"/>
                </a:lnTo>
                <a:lnTo>
                  <a:pt x="908049" y="38104"/>
                </a:lnTo>
                <a:lnTo>
                  <a:pt x="254" y="34670"/>
                </a:lnTo>
                <a:close/>
              </a:path>
            </a:pathLst>
          </a:custGeom>
          <a:solidFill>
            <a:srgbClr val="44205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8242225" y="5968493"/>
            <a:ext cx="1043176" cy="116628"/>
          </a:xfrm>
          <a:custGeom>
            <a:avLst/>
            <a:gdLst/>
            <a:ahLst/>
            <a:cxnLst/>
            <a:rect l="l" t="t" r="r" b="b"/>
            <a:pathLst>
              <a:path w="1022350" h="114300">
                <a:moveTo>
                  <a:pt x="984310" y="38061"/>
                </a:moveTo>
                <a:lnTo>
                  <a:pt x="926845" y="38061"/>
                </a:lnTo>
                <a:lnTo>
                  <a:pt x="926972" y="76161"/>
                </a:lnTo>
                <a:lnTo>
                  <a:pt x="907965" y="76199"/>
                </a:lnTo>
                <a:lnTo>
                  <a:pt x="908050" y="114300"/>
                </a:lnTo>
                <a:lnTo>
                  <a:pt x="1022222" y="56921"/>
                </a:lnTo>
                <a:lnTo>
                  <a:pt x="984310" y="38061"/>
                </a:lnTo>
                <a:close/>
              </a:path>
              <a:path w="1022350" h="114300">
                <a:moveTo>
                  <a:pt x="907880" y="38099"/>
                </a:moveTo>
                <a:lnTo>
                  <a:pt x="0" y="39890"/>
                </a:lnTo>
                <a:lnTo>
                  <a:pt x="0" y="77990"/>
                </a:lnTo>
                <a:lnTo>
                  <a:pt x="907965" y="76199"/>
                </a:lnTo>
                <a:lnTo>
                  <a:pt x="907880" y="38099"/>
                </a:lnTo>
                <a:close/>
              </a:path>
              <a:path w="1022350" h="114300">
                <a:moveTo>
                  <a:pt x="926845" y="38061"/>
                </a:moveTo>
                <a:lnTo>
                  <a:pt x="907880" y="38099"/>
                </a:lnTo>
                <a:lnTo>
                  <a:pt x="907965" y="76199"/>
                </a:lnTo>
                <a:lnTo>
                  <a:pt x="926972" y="76161"/>
                </a:lnTo>
                <a:lnTo>
                  <a:pt x="926845" y="38061"/>
                </a:lnTo>
                <a:close/>
              </a:path>
              <a:path w="1022350" h="114300">
                <a:moveTo>
                  <a:pt x="907795" y="0"/>
                </a:moveTo>
                <a:lnTo>
                  <a:pt x="907880" y="38099"/>
                </a:lnTo>
                <a:lnTo>
                  <a:pt x="984310" y="38061"/>
                </a:lnTo>
                <a:lnTo>
                  <a:pt x="907795" y="0"/>
                </a:lnTo>
                <a:close/>
              </a:path>
            </a:pathLst>
          </a:custGeom>
          <a:solidFill>
            <a:srgbClr val="44205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7145918" y="4718782"/>
            <a:ext cx="0" cy="898038"/>
          </a:xfrm>
          <a:custGeom>
            <a:avLst/>
            <a:gdLst/>
            <a:ahLst/>
            <a:cxnLst/>
            <a:rect l="l" t="t" r="r" b="b"/>
            <a:pathLst>
              <a:path h="880110">
                <a:moveTo>
                  <a:pt x="0" y="879983"/>
                </a:moveTo>
                <a:lnTo>
                  <a:pt x="0" y="0"/>
                </a:lnTo>
              </a:path>
            </a:pathLst>
          </a:custGeom>
          <a:ln w="38100">
            <a:solidFill>
              <a:srgbClr val="44205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5324962" y="4673427"/>
            <a:ext cx="1834952" cy="116628"/>
          </a:xfrm>
          <a:custGeom>
            <a:avLst/>
            <a:gdLst/>
            <a:ahLst/>
            <a:cxnLst/>
            <a:rect l="l" t="t" r="r" b="b"/>
            <a:pathLst>
              <a:path w="1798320" h="114300">
                <a:moveTo>
                  <a:pt x="114554" y="0"/>
                </a:moveTo>
                <a:lnTo>
                  <a:pt x="0" y="56642"/>
                </a:lnTo>
                <a:lnTo>
                  <a:pt x="114046" y="114300"/>
                </a:lnTo>
                <a:lnTo>
                  <a:pt x="114215" y="76152"/>
                </a:lnTo>
                <a:lnTo>
                  <a:pt x="95123" y="76073"/>
                </a:lnTo>
                <a:lnTo>
                  <a:pt x="95376" y="37973"/>
                </a:lnTo>
                <a:lnTo>
                  <a:pt x="114385" y="37973"/>
                </a:lnTo>
                <a:lnTo>
                  <a:pt x="114554" y="0"/>
                </a:lnTo>
                <a:close/>
              </a:path>
              <a:path w="1798320" h="114300">
                <a:moveTo>
                  <a:pt x="114384" y="38052"/>
                </a:moveTo>
                <a:lnTo>
                  <a:pt x="114215" y="76152"/>
                </a:lnTo>
                <a:lnTo>
                  <a:pt x="1797558" y="83185"/>
                </a:lnTo>
                <a:lnTo>
                  <a:pt x="1797812" y="45085"/>
                </a:lnTo>
                <a:lnTo>
                  <a:pt x="114384" y="38052"/>
                </a:lnTo>
                <a:close/>
              </a:path>
              <a:path w="1798320" h="114300">
                <a:moveTo>
                  <a:pt x="95376" y="37973"/>
                </a:moveTo>
                <a:lnTo>
                  <a:pt x="95123" y="76073"/>
                </a:lnTo>
                <a:lnTo>
                  <a:pt x="114215" y="76152"/>
                </a:lnTo>
                <a:lnTo>
                  <a:pt x="114384" y="38052"/>
                </a:lnTo>
                <a:lnTo>
                  <a:pt x="95376" y="37973"/>
                </a:lnTo>
                <a:close/>
              </a:path>
              <a:path w="1798320" h="114300">
                <a:moveTo>
                  <a:pt x="114385" y="37973"/>
                </a:moveTo>
                <a:lnTo>
                  <a:pt x="95376" y="37973"/>
                </a:lnTo>
                <a:lnTo>
                  <a:pt x="114384" y="38052"/>
                </a:lnTo>
                <a:close/>
              </a:path>
            </a:pathLst>
          </a:custGeom>
          <a:solidFill>
            <a:srgbClr val="44205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11054523" y="178830"/>
            <a:ext cx="1066760" cy="11460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41247249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1565929"/>
            <a:ext cx="12440356" cy="5432289"/>
          </a:xfrm>
          <a:custGeom>
            <a:avLst/>
            <a:gdLst/>
            <a:ahLst/>
            <a:cxnLst/>
            <a:rect l="l" t="t" r="r" b="b"/>
            <a:pathLst>
              <a:path w="12192000" h="5323840">
                <a:moveTo>
                  <a:pt x="0" y="5323331"/>
                </a:moveTo>
                <a:lnTo>
                  <a:pt x="12192000" y="5323331"/>
                </a:lnTo>
                <a:lnTo>
                  <a:pt x="12192000" y="0"/>
                </a:lnTo>
                <a:lnTo>
                  <a:pt x="0" y="0"/>
                </a:lnTo>
                <a:lnTo>
                  <a:pt x="0" y="5323331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119451" y="1820957"/>
            <a:ext cx="12179238" cy="5005947"/>
          </a:xfrm>
          <a:custGeom>
            <a:avLst/>
            <a:gdLst/>
            <a:ahLst/>
            <a:cxnLst/>
            <a:rect l="l" t="t" r="r" b="b"/>
            <a:pathLst>
              <a:path w="11936095" h="4906009">
                <a:moveTo>
                  <a:pt x="11118342" y="0"/>
                </a:moveTo>
                <a:lnTo>
                  <a:pt x="817651" y="0"/>
                </a:lnTo>
                <a:lnTo>
                  <a:pt x="769608" y="1387"/>
                </a:lnTo>
                <a:lnTo>
                  <a:pt x="722296" y="5500"/>
                </a:lnTo>
                <a:lnTo>
                  <a:pt x="675792" y="12260"/>
                </a:lnTo>
                <a:lnTo>
                  <a:pt x="630172" y="21591"/>
                </a:lnTo>
                <a:lnTo>
                  <a:pt x="585513" y="33417"/>
                </a:lnTo>
                <a:lnTo>
                  <a:pt x="541892" y="47661"/>
                </a:lnTo>
                <a:lnTo>
                  <a:pt x="499385" y="64246"/>
                </a:lnTo>
                <a:lnTo>
                  <a:pt x="458070" y="83095"/>
                </a:lnTo>
                <a:lnTo>
                  <a:pt x="418022" y="104133"/>
                </a:lnTo>
                <a:lnTo>
                  <a:pt x="379319" y="127282"/>
                </a:lnTo>
                <a:lnTo>
                  <a:pt x="342037" y="152465"/>
                </a:lnTo>
                <a:lnTo>
                  <a:pt x="306253" y="179607"/>
                </a:lnTo>
                <a:lnTo>
                  <a:pt x="272043" y="208630"/>
                </a:lnTo>
                <a:lnTo>
                  <a:pt x="239485" y="239458"/>
                </a:lnTo>
                <a:lnTo>
                  <a:pt x="208655" y="272014"/>
                </a:lnTo>
                <a:lnTo>
                  <a:pt x="179629" y="306221"/>
                </a:lnTo>
                <a:lnTo>
                  <a:pt x="152485" y="342004"/>
                </a:lnTo>
                <a:lnTo>
                  <a:pt x="127299" y="379284"/>
                </a:lnTo>
                <a:lnTo>
                  <a:pt x="104147" y="417986"/>
                </a:lnTo>
                <a:lnTo>
                  <a:pt x="83107" y="458033"/>
                </a:lnTo>
                <a:lnTo>
                  <a:pt x="64255" y="499348"/>
                </a:lnTo>
                <a:lnTo>
                  <a:pt x="47668" y="541854"/>
                </a:lnTo>
                <a:lnTo>
                  <a:pt x="33422" y="585476"/>
                </a:lnTo>
                <a:lnTo>
                  <a:pt x="21594" y="630136"/>
                </a:lnTo>
                <a:lnTo>
                  <a:pt x="12262" y="675757"/>
                </a:lnTo>
                <a:lnTo>
                  <a:pt x="5500" y="722264"/>
                </a:lnTo>
                <a:lnTo>
                  <a:pt x="1388" y="769579"/>
                </a:lnTo>
                <a:lnTo>
                  <a:pt x="0" y="817626"/>
                </a:lnTo>
                <a:lnTo>
                  <a:pt x="0" y="4088104"/>
                </a:lnTo>
                <a:lnTo>
                  <a:pt x="1388" y="4136147"/>
                </a:lnTo>
                <a:lnTo>
                  <a:pt x="5500" y="4183459"/>
                </a:lnTo>
                <a:lnTo>
                  <a:pt x="12262" y="4229963"/>
                </a:lnTo>
                <a:lnTo>
                  <a:pt x="21594" y="4275583"/>
                </a:lnTo>
                <a:lnTo>
                  <a:pt x="33422" y="4320242"/>
                </a:lnTo>
                <a:lnTo>
                  <a:pt x="47668" y="4363863"/>
                </a:lnTo>
                <a:lnTo>
                  <a:pt x="64255" y="4406370"/>
                </a:lnTo>
                <a:lnTo>
                  <a:pt x="83107" y="4447685"/>
                </a:lnTo>
                <a:lnTo>
                  <a:pt x="104147" y="4487733"/>
                </a:lnTo>
                <a:lnTo>
                  <a:pt x="127299" y="4526436"/>
                </a:lnTo>
                <a:lnTo>
                  <a:pt x="152485" y="4563718"/>
                </a:lnTo>
                <a:lnTo>
                  <a:pt x="179629" y="4599502"/>
                </a:lnTo>
                <a:lnTo>
                  <a:pt x="208655" y="4633712"/>
                </a:lnTo>
                <a:lnTo>
                  <a:pt x="239485" y="4666270"/>
                </a:lnTo>
                <a:lnTo>
                  <a:pt x="272043" y="4697100"/>
                </a:lnTo>
                <a:lnTo>
                  <a:pt x="306253" y="4726126"/>
                </a:lnTo>
                <a:lnTo>
                  <a:pt x="342037" y="4753270"/>
                </a:lnTo>
                <a:lnTo>
                  <a:pt x="379319" y="4778456"/>
                </a:lnTo>
                <a:lnTo>
                  <a:pt x="418022" y="4801608"/>
                </a:lnTo>
                <a:lnTo>
                  <a:pt x="458070" y="4822648"/>
                </a:lnTo>
                <a:lnTo>
                  <a:pt x="499385" y="4841500"/>
                </a:lnTo>
                <a:lnTo>
                  <a:pt x="541892" y="4858087"/>
                </a:lnTo>
                <a:lnTo>
                  <a:pt x="585513" y="4872333"/>
                </a:lnTo>
                <a:lnTo>
                  <a:pt x="630172" y="4884161"/>
                </a:lnTo>
                <a:lnTo>
                  <a:pt x="675792" y="4893493"/>
                </a:lnTo>
                <a:lnTo>
                  <a:pt x="722296" y="4900255"/>
                </a:lnTo>
                <a:lnTo>
                  <a:pt x="769608" y="4904367"/>
                </a:lnTo>
                <a:lnTo>
                  <a:pt x="817651" y="4905756"/>
                </a:lnTo>
                <a:lnTo>
                  <a:pt x="11118342" y="4905756"/>
                </a:lnTo>
                <a:lnTo>
                  <a:pt x="11166388" y="4904367"/>
                </a:lnTo>
                <a:lnTo>
                  <a:pt x="11213703" y="4900255"/>
                </a:lnTo>
                <a:lnTo>
                  <a:pt x="11260210" y="4893493"/>
                </a:lnTo>
                <a:lnTo>
                  <a:pt x="11305831" y="4884161"/>
                </a:lnTo>
                <a:lnTo>
                  <a:pt x="11350491" y="4872333"/>
                </a:lnTo>
                <a:lnTo>
                  <a:pt x="11394113" y="4858087"/>
                </a:lnTo>
                <a:lnTo>
                  <a:pt x="11436619" y="4841500"/>
                </a:lnTo>
                <a:lnTo>
                  <a:pt x="11477934" y="4822648"/>
                </a:lnTo>
                <a:lnTo>
                  <a:pt x="11517981" y="4801608"/>
                </a:lnTo>
                <a:lnTo>
                  <a:pt x="11556683" y="4778456"/>
                </a:lnTo>
                <a:lnTo>
                  <a:pt x="11593963" y="4753270"/>
                </a:lnTo>
                <a:lnTo>
                  <a:pt x="11629746" y="4726126"/>
                </a:lnTo>
                <a:lnTo>
                  <a:pt x="11663953" y="4697100"/>
                </a:lnTo>
                <a:lnTo>
                  <a:pt x="11696509" y="4666270"/>
                </a:lnTo>
                <a:lnTo>
                  <a:pt x="11727337" y="4633712"/>
                </a:lnTo>
                <a:lnTo>
                  <a:pt x="11756360" y="4599502"/>
                </a:lnTo>
                <a:lnTo>
                  <a:pt x="11783502" y="4563718"/>
                </a:lnTo>
                <a:lnTo>
                  <a:pt x="11808685" y="4526436"/>
                </a:lnTo>
                <a:lnTo>
                  <a:pt x="11831834" y="4487733"/>
                </a:lnTo>
                <a:lnTo>
                  <a:pt x="11852872" y="4447685"/>
                </a:lnTo>
                <a:lnTo>
                  <a:pt x="11871721" y="4406370"/>
                </a:lnTo>
                <a:lnTo>
                  <a:pt x="11888306" y="4363863"/>
                </a:lnTo>
                <a:lnTo>
                  <a:pt x="11902550" y="4320242"/>
                </a:lnTo>
                <a:lnTo>
                  <a:pt x="11914376" y="4275583"/>
                </a:lnTo>
                <a:lnTo>
                  <a:pt x="11923707" y="4229963"/>
                </a:lnTo>
                <a:lnTo>
                  <a:pt x="11930467" y="4183459"/>
                </a:lnTo>
                <a:lnTo>
                  <a:pt x="11934580" y="4136147"/>
                </a:lnTo>
                <a:lnTo>
                  <a:pt x="11935968" y="4088104"/>
                </a:lnTo>
                <a:lnTo>
                  <a:pt x="11935968" y="817626"/>
                </a:lnTo>
                <a:lnTo>
                  <a:pt x="11934580" y="769579"/>
                </a:lnTo>
                <a:lnTo>
                  <a:pt x="11930467" y="722264"/>
                </a:lnTo>
                <a:lnTo>
                  <a:pt x="11923707" y="675757"/>
                </a:lnTo>
                <a:lnTo>
                  <a:pt x="11914376" y="630136"/>
                </a:lnTo>
                <a:lnTo>
                  <a:pt x="11902550" y="585476"/>
                </a:lnTo>
                <a:lnTo>
                  <a:pt x="11888306" y="541854"/>
                </a:lnTo>
                <a:lnTo>
                  <a:pt x="11871721" y="499348"/>
                </a:lnTo>
                <a:lnTo>
                  <a:pt x="11852872" y="458033"/>
                </a:lnTo>
                <a:lnTo>
                  <a:pt x="11831834" y="417986"/>
                </a:lnTo>
                <a:lnTo>
                  <a:pt x="11808685" y="379284"/>
                </a:lnTo>
                <a:lnTo>
                  <a:pt x="11783502" y="342004"/>
                </a:lnTo>
                <a:lnTo>
                  <a:pt x="11756360" y="306221"/>
                </a:lnTo>
                <a:lnTo>
                  <a:pt x="11727337" y="272014"/>
                </a:lnTo>
                <a:lnTo>
                  <a:pt x="11696509" y="239458"/>
                </a:lnTo>
                <a:lnTo>
                  <a:pt x="11663953" y="208630"/>
                </a:lnTo>
                <a:lnTo>
                  <a:pt x="11629746" y="179607"/>
                </a:lnTo>
                <a:lnTo>
                  <a:pt x="11593963" y="152465"/>
                </a:lnTo>
                <a:lnTo>
                  <a:pt x="11556683" y="127282"/>
                </a:lnTo>
                <a:lnTo>
                  <a:pt x="11517981" y="104133"/>
                </a:lnTo>
                <a:lnTo>
                  <a:pt x="11477934" y="83095"/>
                </a:lnTo>
                <a:lnTo>
                  <a:pt x="11436619" y="64246"/>
                </a:lnTo>
                <a:lnTo>
                  <a:pt x="11394113" y="47661"/>
                </a:lnTo>
                <a:lnTo>
                  <a:pt x="11350491" y="33417"/>
                </a:lnTo>
                <a:lnTo>
                  <a:pt x="11305831" y="21591"/>
                </a:lnTo>
                <a:lnTo>
                  <a:pt x="11260210" y="12260"/>
                </a:lnTo>
                <a:lnTo>
                  <a:pt x="11213703" y="5500"/>
                </a:lnTo>
                <a:lnTo>
                  <a:pt x="11166388" y="1387"/>
                </a:lnTo>
                <a:lnTo>
                  <a:pt x="11118342" y="0"/>
                </a:lnTo>
                <a:close/>
              </a:path>
            </a:pathLst>
          </a:custGeom>
          <a:solidFill>
            <a:srgbClr val="1D458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0105" y="290016"/>
            <a:ext cx="9192904" cy="86101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5510" spc="-20" dirty="0"/>
              <a:t>Azure </a:t>
            </a:r>
            <a:r>
              <a:rPr sz="5510" spc="-5" dirty="0"/>
              <a:t>Machine Learning</a:t>
            </a:r>
            <a:r>
              <a:rPr sz="5510" spc="-41" dirty="0"/>
              <a:t> </a:t>
            </a:r>
            <a:r>
              <a:rPr sz="5510" spc="-5" dirty="0"/>
              <a:t>Studio</a:t>
            </a:r>
            <a:endParaRPr sz="5510"/>
          </a:p>
        </p:txBody>
      </p:sp>
      <p:sp>
        <p:nvSpPr>
          <p:cNvPr id="5" name="object 5"/>
          <p:cNvSpPr/>
          <p:nvPr/>
        </p:nvSpPr>
        <p:spPr>
          <a:xfrm>
            <a:off x="11054523" y="178830"/>
            <a:ext cx="1066760" cy="1146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3399817" y="1897932"/>
            <a:ext cx="0" cy="4930139"/>
          </a:xfrm>
          <a:custGeom>
            <a:avLst/>
            <a:gdLst/>
            <a:ahLst/>
            <a:cxnLst/>
            <a:rect l="l" t="t" r="r" b="b"/>
            <a:pathLst>
              <a:path h="4831715">
                <a:moveTo>
                  <a:pt x="0" y="0"/>
                </a:moveTo>
                <a:lnTo>
                  <a:pt x="0" y="4831511"/>
                </a:lnTo>
              </a:path>
            </a:pathLst>
          </a:custGeom>
          <a:ln w="381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484355" y="4599951"/>
            <a:ext cx="1489226" cy="1555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484355" y="4926511"/>
            <a:ext cx="1793108" cy="2017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484355" y="5253069"/>
            <a:ext cx="2631277" cy="18595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1290256" y="2131707"/>
            <a:ext cx="651317" cy="2581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10787055" y="3052551"/>
            <a:ext cx="474289" cy="816398"/>
          </a:xfrm>
          <a:custGeom>
            <a:avLst/>
            <a:gdLst/>
            <a:ahLst/>
            <a:cxnLst/>
            <a:rect l="l" t="t" r="r" b="b"/>
            <a:pathLst>
              <a:path w="464820" h="800100">
                <a:moveTo>
                  <a:pt x="434466" y="0"/>
                </a:moveTo>
                <a:lnTo>
                  <a:pt x="30352" y="0"/>
                </a:lnTo>
                <a:lnTo>
                  <a:pt x="19180" y="2264"/>
                </a:lnTo>
                <a:lnTo>
                  <a:pt x="9461" y="8588"/>
                </a:lnTo>
                <a:lnTo>
                  <a:pt x="2599" y="18270"/>
                </a:lnTo>
                <a:lnTo>
                  <a:pt x="0" y="30607"/>
                </a:lnTo>
                <a:lnTo>
                  <a:pt x="0" y="769493"/>
                </a:lnTo>
                <a:lnTo>
                  <a:pt x="2599" y="780758"/>
                </a:lnTo>
                <a:lnTo>
                  <a:pt x="9461" y="790559"/>
                </a:lnTo>
                <a:lnTo>
                  <a:pt x="19180" y="797478"/>
                </a:lnTo>
                <a:lnTo>
                  <a:pt x="30352" y="800100"/>
                </a:lnTo>
                <a:lnTo>
                  <a:pt x="434466" y="800100"/>
                </a:lnTo>
                <a:lnTo>
                  <a:pt x="445639" y="797478"/>
                </a:lnTo>
                <a:lnTo>
                  <a:pt x="455358" y="790559"/>
                </a:lnTo>
                <a:lnTo>
                  <a:pt x="462220" y="780758"/>
                </a:lnTo>
                <a:lnTo>
                  <a:pt x="464819" y="769493"/>
                </a:lnTo>
                <a:lnTo>
                  <a:pt x="464819" y="30607"/>
                </a:lnTo>
                <a:lnTo>
                  <a:pt x="462220" y="18270"/>
                </a:lnTo>
                <a:lnTo>
                  <a:pt x="455358" y="8588"/>
                </a:lnTo>
                <a:lnTo>
                  <a:pt x="445639" y="2264"/>
                </a:lnTo>
                <a:lnTo>
                  <a:pt x="43446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10833706" y="3099203"/>
            <a:ext cx="380986" cy="642752"/>
          </a:xfrm>
          <a:custGeom>
            <a:avLst/>
            <a:gdLst/>
            <a:ahLst/>
            <a:cxnLst/>
            <a:rect l="l" t="t" r="r" b="b"/>
            <a:pathLst>
              <a:path w="373379" h="629920">
                <a:moveTo>
                  <a:pt x="0" y="629412"/>
                </a:moveTo>
                <a:lnTo>
                  <a:pt x="373379" y="629412"/>
                </a:lnTo>
                <a:lnTo>
                  <a:pt x="373379" y="0"/>
                </a:lnTo>
                <a:lnTo>
                  <a:pt x="0" y="0"/>
                </a:lnTo>
                <a:lnTo>
                  <a:pt x="0" y="629412"/>
                </a:lnTo>
                <a:close/>
              </a:path>
            </a:pathLst>
          </a:custGeom>
          <a:solidFill>
            <a:srgbClr val="DC3B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11063076" y="3497296"/>
            <a:ext cx="0" cy="197620"/>
          </a:xfrm>
          <a:custGeom>
            <a:avLst/>
            <a:gdLst/>
            <a:ahLst/>
            <a:cxnLst/>
            <a:rect l="l" t="t" r="r" b="b"/>
            <a:pathLst>
              <a:path h="193675">
                <a:moveTo>
                  <a:pt x="0" y="0"/>
                </a:moveTo>
                <a:lnTo>
                  <a:pt x="0" y="193548"/>
                </a:lnTo>
              </a:path>
            </a:pathLst>
          </a:custGeom>
          <a:ln w="472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10912236" y="3371336"/>
            <a:ext cx="0" cy="323968"/>
          </a:xfrm>
          <a:custGeom>
            <a:avLst/>
            <a:gdLst/>
            <a:ahLst/>
            <a:cxnLst/>
            <a:rect l="l" t="t" r="r" b="b"/>
            <a:pathLst>
              <a:path h="317500">
                <a:moveTo>
                  <a:pt x="0" y="0"/>
                </a:moveTo>
                <a:lnTo>
                  <a:pt x="0" y="316991"/>
                </a:lnTo>
              </a:path>
            </a:pathLst>
          </a:custGeom>
          <a:ln w="472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10987655" y="3226718"/>
            <a:ext cx="0" cy="468457"/>
          </a:xfrm>
          <a:custGeom>
            <a:avLst/>
            <a:gdLst/>
            <a:ahLst/>
            <a:cxnLst/>
            <a:rect l="l" t="t" r="r" b="b"/>
            <a:pathLst>
              <a:path h="459104">
                <a:moveTo>
                  <a:pt x="0" y="0"/>
                </a:moveTo>
                <a:lnTo>
                  <a:pt x="0" y="458724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11138495" y="3376001"/>
            <a:ext cx="0" cy="318784"/>
          </a:xfrm>
          <a:custGeom>
            <a:avLst/>
            <a:gdLst/>
            <a:ahLst/>
            <a:cxnLst/>
            <a:rect l="l" t="t" r="r" b="b"/>
            <a:pathLst>
              <a:path h="312420">
                <a:moveTo>
                  <a:pt x="0" y="0"/>
                </a:moveTo>
                <a:lnTo>
                  <a:pt x="0" y="312420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10951889" y="3780314"/>
            <a:ext cx="145137" cy="18790"/>
          </a:xfrm>
          <a:custGeom>
            <a:avLst/>
            <a:gdLst/>
            <a:ahLst/>
            <a:cxnLst/>
            <a:rect l="l" t="t" r="r" b="b"/>
            <a:pathLst>
              <a:path w="142240" h="18414">
                <a:moveTo>
                  <a:pt x="136651" y="0"/>
                </a:moveTo>
                <a:lnTo>
                  <a:pt x="5080" y="0"/>
                </a:lnTo>
                <a:lnTo>
                  <a:pt x="0" y="2666"/>
                </a:lnTo>
                <a:lnTo>
                  <a:pt x="0" y="13080"/>
                </a:lnTo>
                <a:lnTo>
                  <a:pt x="5080" y="18287"/>
                </a:lnTo>
                <a:lnTo>
                  <a:pt x="136651" y="18287"/>
                </a:lnTo>
                <a:lnTo>
                  <a:pt x="141732" y="13080"/>
                </a:lnTo>
                <a:lnTo>
                  <a:pt x="141732" y="2666"/>
                </a:lnTo>
                <a:lnTo>
                  <a:pt x="136651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10833706" y="3742213"/>
            <a:ext cx="126347" cy="0"/>
          </a:xfrm>
          <a:custGeom>
            <a:avLst/>
            <a:gdLst/>
            <a:ahLst/>
            <a:cxnLst/>
            <a:rect l="l" t="t" r="r" b="b"/>
            <a:pathLst>
              <a:path w="123825">
                <a:moveTo>
                  <a:pt x="0" y="0"/>
                </a:moveTo>
                <a:lnTo>
                  <a:pt x="123444" y="0"/>
                </a:lnTo>
              </a:path>
            </a:pathLst>
          </a:custGeom>
          <a:ln w="3175">
            <a:solidFill>
              <a:srgbClr val="5C4668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10168148" y="5038927"/>
            <a:ext cx="1743594" cy="0"/>
          </a:xfrm>
          <a:custGeom>
            <a:avLst/>
            <a:gdLst/>
            <a:ahLst/>
            <a:cxnLst/>
            <a:rect l="l" t="t" r="r" b="b"/>
            <a:pathLst>
              <a:path w="1708784">
                <a:moveTo>
                  <a:pt x="0" y="0"/>
                </a:moveTo>
                <a:lnTo>
                  <a:pt x="1708403" y="0"/>
                </a:lnTo>
              </a:path>
            </a:pathLst>
          </a:custGeom>
          <a:ln w="5067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10387408" y="4173739"/>
            <a:ext cx="1303646" cy="844907"/>
          </a:xfrm>
          <a:custGeom>
            <a:avLst/>
            <a:gdLst/>
            <a:ahLst/>
            <a:cxnLst/>
            <a:rect l="l" t="t" r="r" b="b"/>
            <a:pathLst>
              <a:path w="1277620" h="828039">
                <a:moveTo>
                  <a:pt x="1235709" y="0"/>
                </a:moveTo>
                <a:lnTo>
                  <a:pt x="44323" y="0"/>
                </a:lnTo>
                <a:lnTo>
                  <a:pt x="28664" y="3216"/>
                </a:lnTo>
                <a:lnTo>
                  <a:pt x="14398" y="12303"/>
                </a:lnTo>
                <a:lnTo>
                  <a:pt x="4014" y="26414"/>
                </a:lnTo>
                <a:lnTo>
                  <a:pt x="0" y="44703"/>
                </a:lnTo>
                <a:lnTo>
                  <a:pt x="0" y="782827"/>
                </a:lnTo>
                <a:lnTo>
                  <a:pt x="4014" y="801117"/>
                </a:lnTo>
                <a:lnTo>
                  <a:pt x="14398" y="815228"/>
                </a:lnTo>
                <a:lnTo>
                  <a:pt x="28664" y="824315"/>
                </a:lnTo>
                <a:lnTo>
                  <a:pt x="44323" y="827531"/>
                </a:lnTo>
                <a:lnTo>
                  <a:pt x="1235709" y="827531"/>
                </a:lnTo>
                <a:lnTo>
                  <a:pt x="1253430" y="824315"/>
                </a:lnTo>
                <a:lnTo>
                  <a:pt x="1266412" y="815228"/>
                </a:lnTo>
                <a:lnTo>
                  <a:pt x="1274393" y="801117"/>
                </a:lnTo>
                <a:lnTo>
                  <a:pt x="1277111" y="782827"/>
                </a:lnTo>
                <a:lnTo>
                  <a:pt x="1277111" y="44703"/>
                </a:lnTo>
                <a:lnTo>
                  <a:pt x="1274393" y="26414"/>
                </a:lnTo>
                <a:lnTo>
                  <a:pt x="1266412" y="12303"/>
                </a:lnTo>
                <a:lnTo>
                  <a:pt x="1253430" y="3216"/>
                </a:lnTo>
                <a:lnTo>
                  <a:pt x="123570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10444945" y="4221945"/>
            <a:ext cx="1191553" cy="741886"/>
          </a:xfrm>
          <a:custGeom>
            <a:avLst/>
            <a:gdLst/>
            <a:ahLst/>
            <a:cxnLst/>
            <a:rect l="l" t="t" r="r" b="b"/>
            <a:pathLst>
              <a:path w="1167765" h="727075">
                <a:moveTo>
                  <a:pt x="0" y="0"/>
                </a:moveTo>
                <a:lnTo>
                  <a:pt x="1167384" y="0"/>
                </a:lnTo>
                <a:lnTo>
                  <a:pt x="1167384" y="726947"/>
                </a:lnTo>
                <a:lnTo>
                  <a:pt x="0" y="726947"/>
                </a:lnTo>
                <a:lnTo>
                  <a:pt x="0" y="0"/>
                </a:lnTo>
                <a:close/>
              </a:path>
            </a:pathLst>
          </a:custGeom>
          <a:solidFill>
            <a:srgbClr val="DC3B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10781613" y="4679128"/>
            <a:ext cx="0" cy="161984"/>
          </a:xfrm>
          <a:custGeom>
            <a:avLst/>
            <a:gdLst/>
            <a:ahLst/>
            <a:cxnLst/>
            <a:rect l="l" t="t" r="r" b="b"/>
            <a:pathLst>
              <a:path h="158750">
                <a:moveTo>
                  <a:pt x="0" y="0"/>
                </a:moveTo>
                <a:lnTo>
                  <a:pt x="0" y="158495"/>
                </a:lnTo>
              </a:path>
            </a:pathLst>
          </a:custGeom>
          <a:ln w="533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10867140" y="4522068"/>
            <a:ext cx="0" cy="318784"/>
          </a:xfrm>
          <a:custGeom>
            <a:avLst/>
            <a:gdLst/>
            <a:ahLst/>
            <a:cxnLst/>
            <a:rect l="l" t="t" r="r" b="b"/>
            <a:pathLst>
              <a:path h="312420">
                <a:moveTo>
                  <a:pt x="0" y="0"/>
                </a:moveTo>
                <a:lnTo>
                  <a:pt x="0" y="312419"/>
                </a:lnTo>
              </a:path>
            </a:pathLst>
          </a:custGeom>
          <a:ln w="533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10951889" y="4377449"/>
            <a:ext cx="0" cy="463921"/>
          </a:xfrm>
          <a:custGeom>
            <a:avLst/>
            <a:gdLst/>
            <a:ahLst/>
            <a:cxnLst/>
            <a:rect l="l" t="t" r="r" b="b"/>
            <a:pathLst>
              <a:path h="454660">
                <a:moveTo>
                  <a:pt x="0" y="0"/>
                </a:moveTo>
                <a:lnTo>
                  <a:pt x="0" y="454151"/>
                </a:lnTo>
              </a:path>
            </a:pathLst>
          </a:custGeom>
          <a:ln w="5486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10612113" y="4685348"/>
            <a:ext cx="0" cy="155504"/>
          </a:xfrm>
          <a:custGeom>
            <a:avLst/>
            <a:gdLst/>
            <a:ahLst/>
            <a:cxnLst/>
            <a:rect l="l" t="t" r="r" b="b"/>
            <a:pathLst>
              <a:path h="152400">
                <a:moveTo>
                  <a:pt x="0" y="0"/>
                </a:moveTo>
                <a:lnTo>
                  <a:pt x="0" y="152400"/>
                </a:lnTo>
              </a:path>
            </a:pathLst>
          </a:custGeom>
          <a:ln w="5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10697639" y="4500298"/>
            <a:ext cx="0" cy="340814"/>
          </a:xfrm>
          <a:custGeom>
            <a:avLst/>
            <a:gdLst/>
            <a:ahLst/>
            <a:cxnLst/>
            <a:rect l="l" t="t" r="r" b="b"/>
            <a:pathLst>
              <a:path h="334010">
                <a:moveTo>
                  <a:pt x="0" y="0"/>
                </a:moveTo>
                <a:lnTo>
                  <a:pt x="0" y="333756"/>
                </a:lnTo>
              </a:path>
            </a:pathLst>
          </a:custGeom>
          <a:ln w="5333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11206917" y="4371230"/>
            <a:ext cx="297012" cy="20682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11059188" y="4402331"/>
            <a:ext cx="215114" cy="357660"/>
          </a:xfrm>
          <a:custGeom>
            <a:avLst/>
            <a:gdLst/>
            <a:ahLst/>
            <a:cxnLst/>
            <a:rect l="l" t="t" r="r" b="b"/>
            <a:pathLst>
              <a:path w="210820" h="350520">
                <a:moveTo>
                  <a:pt x="117728" y="0"/>
                </a:moveTo>
                <a:lnTo>
                  <a:pt x="77931" y="28220"/>
                </a:lnTo>
                <a:lnTo>
                  <a:pt x="45290" y="63884"/>
                </a:lnTo>
                <a:lnTo>
                  <a:pt x="20775" y="105503"/>
                </a:lnTo>
                <a:lnTo>
                  <a:pt x="5355" y="151591"/>
                </a:lnTo>
                <a:lnTo>
                  <a:pt x="0" y="200659"/>
                </a:lnTo>
                <a:lnTo>
                  <a:pt x="3635" y="241738"/>
                </a:lnTo>
                <a:lnTo>
                  <a:pt x="14319" y="280876"/>
                </a:lnTo>
                <a:lnTo>
                  <a:pt x="31718" y="317371"/>
                </a:lnTo>
                <a:lnTo>
                  <a:pt x="55499" y="350519"/>
                </a:lnTo>
                <a:lnTo>
                  <a:pt x="210311" y="197738"/>
                </a:lnTo>
                <a:lnTo>
                  <a:pt x="11772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11371752" y="4532954"/>
            <a:ext cx="155504" cy="57666"/>
          </a:xfrm>
          <a:custGeom>
            <a:avLst/>
            <a:gdLst/>
            <a:ahLst/>
            <a:cxnLst/>
            <a:rect l="l" t="t" r="r" b="b"/>
            <a:pathLst>
              <a:path w="152400" h="56514">
                <a:moveTo>
                  <a:pt x="141096" y="0"/>
                </a:moveTo>
                <a:lnTo>
                  <a:pt x="0" y="56387"/>
                </a:lnTo>
                <a:lnTo>
                  <a:pt x="152400" y="56387"/>
                </a:lnTo>
                <a:lnTo>
                  <a:pt x="151026" y="42005"/>
                </a:lnTo>
                <a:lnTo>
                  <a:pt x="148653" y="27812"/>
                </a:lnTo>
                <a:lnTo>
                  <a:pt x="145327" y="13811"/>
                </a:lnTo>
                <a:lnTo>
                  <a:pt x="1410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11138496" y="4685348"/>
            <a:ext cx="96412" cy="1244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11200696" y="4623147"/>
            <a:ext cx="326559" cy="217706"/>
          </a:xfrm>
          <a:custGeom>
            <a:avLst/>
            <a:gdLst/>
            <a:ahLst/>
            <a:cxnLst/>
            <a:rect l="l" t="t" r="r" b="b"/>
            <a:pathLst>
              <a:path w="320040" h="213360">
                <a:moveTo>
                  <a:pt x="320040" y="0"/>
                </a:moveTo>
                <a:lnTo>
                  <a:pt x="99568" y="0"/>
                </a:lnTo>
                <a:lnTo>
                  <a:pt x="0" y="194818"/>
                </a:lnTo>
                <a:lnTo>
                  <a:pt x="21629" y="202912"/>
                </a:lnTo>
                <a:lnTo>
                  <a:pt x="43973" y="208708"/>
                </a:lnTo>
                <a:lnTo>
                  <a:pt x="66936" y="212195"/>
                </a:lnTo>
                <a:lnTo>
                  <a:pt x="90424" y="213360"/>
                </a:lnTo>
                <a:lnTo>
                  <a:pt x="141038" y="207799"/>
                </a:lnTo>
                <a:lnTo>
                  <a:pt x="187774" y="191921"/>
                </a:lnTo>
                <a:lnTo>
                  <a:pt x="229396" y="166933"/>
                </a:lnTo>
                <a:lnTo>
                  <a:pt x="264669" y="134040"/>
                </a:lnTo>
                <a:lnTo>
                  <a:pt x="292357" y="94450"/>
                </a:lnTo>
                <a:lnTo>
                  <a:pt x="311226" y="49367"/>
                </a:lnTo>
                <a:lnTo>
                  <a:pt x="32004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10497818" y="5385118"/>
            <a:ext cx="1130647" cy="736054"/>
          </a:xfrm>
          <a:custGeom>
            <a:avLst/>
            <a:gdLst/>
            <a:ahLst/>
            <a:cxnLst/>
            <a:rect l="l" t="t" r="r" b="b"/>
            <a:pathLst>
              <a:path w="1108075" h="721360">
                <a:moveTo>
                  <a:pt x="1072006" y="0"/>
                </a:moveTo>
                <a:lnTo>
                  <a:pt x="35941" y="0"/>
                </a:lnTo>
                <a:lnTo>
                  <a:pt x="22717" y="2803"/>
                </a:lnTo>
                <a:lnTo>
                  <a:pt x="11207" y="10715"/>
                </a:lnTo>
                <a:lnTo>
                  <a:pt x="3079" y="22985"/>
                </a:lnTo>
                <a:lnTo>
                  <a:pt x="0" y="38862"/>
                </a:lnTo>
                <a:lnTo>
                  <a:pt x="0" y="681951"/>
                </a:lnTo>
                <a:lnTo>
                  <a:pt x="3079" y="697877"/>
                </a:lnTo>
                <a:lnTo>
                  <a:pt x="11207" y="710155"/>
                </a:lnTo>
                <a:lnTo>
                  <a:pt x="22717" y="718056"/>
                </a:lnTo>
                <a:lnTo>
                  <a:pt x="35941" y="720851"/>
                </a:lnTo>
                <a:lnTo>
                  <a:pt x="1072006" y="720851"/>
                </a:lnTo>
                <a:lnTo>
                  <a:pt x="1087374" y="718056"/>
                </a:lnTo>
                <a:lnTo>
                  <a:pt x="1098645" y="710155"/>
                </a:lnTo>
                <a:lnTo>
                  <a:pt x="1105582" y="697877"/>
                </a:lnTo>
                <a:lnTo>
                  <a:pt x="1107948" y="681951"/>
                </a:lnTo>
                <a:lnTo>
                  <a:pt x="1107948" y="38862"/>
                </a:lnTo>
                <a:lnTo>
                  <a:pt x="1105582" y="22985"/>
                </a:lnTo>
                <a:lnTo>
                  <a:pt x="1098645" y="10715"/>
                </a:lnTo>
                <a:lnTo>
                  <a:pt x="1087374" y="2803"/>
                </a:lnTo>
                <a:lnTo>
                  <a:pt x="107200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10547578" y="5430863"/>
            <a:ext cx="1031512" cy="611003"/>
          </a:xfrm>
          <a:custGeom>
            <a:avLst/>
            <a:gdLst/>
            <a:ahLst/>
            <a:cxnLst/>
            <a:rect l="l" t="t" r="r" b="b"/>
            <a:pathLst>
              <a:path w="1010920" h="598804">
                <a:moveTo>
                  <a:pt x="0" y="0"/>
                </a:moveTo>
                <a:lnTo>
                  <a:pt x="1010411" y="0"/>
                </a:lnTo>
                <a:lnTo>
                  <a:pt x="1010411" y="598296"/>
                </a:lnTo>
                <a:lnTo>
                  <a:pt x="0" y="598296"/>
                </a:lnTo>
                <a:lnTo>
                  <a:pt x="0" y="0"/>
                </a:lnTo>
                <a:close/>
              </a:path>
            </a:pathLst>
          </a:custGeom>
          <a:solidFill>
            <a:srgbClr val="DC3B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10872582" y="5784765"/>
            <a:ext cx="0" cy="104318"/>
          </a:xfrm>
          <a:custGeom>
            <a:avLst/>
            <a:gdLst/>
            <a:ahLst/>
            <a:cxnLst/>
            <a:rect l="l" t="t" r="r" b="b"/>
            <a:pathLst>
              <a:path h="102235">
                <a:moveTo>
                  <a:pt x="0" y="0"/>
                </a:moveTo>
                <a:lnTo>
                  <a:pt x="0" y="102108"/>
                </a:lnTo>
              </a:path>
            </a:pathLst>
          </a:custGeom>
          <a:ln w="3352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10928563" y="5683688"/>
            <a:ext cx="0" cy="205395"/>
          </a:xfrm>
          <a:custGeom>
            <a:avLst/>
            <a:gdLst/>
            <a:ahLst/>
            <a:cxnLst/>
            <a:rect l="l" t="t" r="r" b="b"/>
            <a:pathLst>
              <a:path h="201295">
                <a:moveTo>
                  <a:pt x="0" y="0"/>
                </a:moveTo>
                <a:lnTo>
                  <a:pt x="0" y="201167"/>
                </a:lnTo>
              </a:path>
            </a:pathLst>
          </a:custGeom>
          <a:ln w="33528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10982214" y="5590384"/>
            <a:ext cx="0" cy="298698"/>
          </a:xfrm>
          <a:custGeom>
            <a:avLst/>
            <a:gdLst/>
            <a:ahLst/>
            <a:cxnLst/>
            <a:rect l="l" t="t" r="r" b="b"/>
            <a:pathLst>
              <a:path h="292735">
                <a:moveTo>
                  <a:pt x="0" y="0"/>
                </a:moveTo>
                <a:lnTo>
                  <a:pt x="0" y="292608"/>
                </a:lnTo>
              </a:path>
            </a:pathLst>
          </a:custGeom>
          <a:ln w="3505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10763730" y="5787875"/>
            <a:ext cx="0" cy="101078"/>
          </a:xfrm>
          <a:custGeom>
            <a:avLst/>
            <a:gdLst/>
            <a:ahLst/>
            <a:cxnLst/>
            <a:rect l="l" t="t" r="r" b="b"/>
            <a:pathLst>
              <a:path h="99060">
                <a:moveTo>
                  <a:pt x="0" y="0"/>
                </a:moveTo>
                <a:lnTo>
                  <a:pt x="0" y="99060"/>
                </a:lnTo>
              </a:path>
            </a:pathLst>
          </a:custGeom>
          <a:ln w="3352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10818155" y="5669692"/>
            <a:ext cx="0" cy="219650"/>
          </a:xfrm>
          <a:custGeom>
            <a:avLst/>
            <a:gdLst/>
            <a:ahLst/>
            <a:cxnLst/>
            <a:rect l="l" t="t" r="r" b="b"/>
            <a:pathLst>
              <a:path h="215264">
                <a:moveTo>
                  <a:pt x="0" y="0"/>
                </a:moveTo>
                <a:lnTo>
                  <a:pt x="0" y="214884"/>
                </a:lnTo>
              </a:path>
            </a:pathLst>
          </a:custGeom>
          <a:ln w="3352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11051412" y="5587275"/>
            <a:ext cx="301678" cy="3016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10520625" y="2120950"/>
            <a:ext cx="964775" cy="2725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7672560" y="4292701"/>
            <a:ext cx="1246367" cy="10716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7606601" y="4460646"/>
            <a:ext cx="1371549" cy="10716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" name="object 43"/>
          <p:cNvSpPr/>
          <p:nvPr/>
        </p:nvSpPr>
        <p:spPr>
          <a:xfrm>
            <a:off x="666775" y="2827072"/>
            <a:ext cx="2076632" cy="1185721"/>
          </a:xfrm>
          <a:custGeom>
            <a:avLst/>
            <a:gdLst/>
            <a:ahLst/>
            <a:cxnLst/>
            <a:rect l="l" t="t" r="r" b="b"/>
            <a:pathLst>
              <a:path w="2035175" h="1162050">
                <a:moveTo>
                  <a:pt x="338201" y="488119"/>
                </a:moveTo>
                <a:lnTo>
                  <a:pt x="292244" y="491193"/>
                </a:lnTo>
                <a:lnTo>
                  <a:pt x="248186" y="500149"/>
                </a:lnTo>
                <a:lnTo>
                  <a:pt x="206427" y="514588"/>
                </a:lnTo>
                <a:lnTo>
                  <a:pt x="167367" y="534111"/>
                </a:lnTo>
                <a:lnTo>
                  <a:pt x="131405" y="558321"/>
                </a:lnTo>
                <a:lnTo>
                  <a:pt x="98941" y="586817"/>
                </a:lnTo>
                <a:lnTo>
                  <a:pt x="70374" y="619201"/>
                </a:lnTo>
                <a:lnTo>
                  <a:pt x="46105" y="655074"/>
                </a:lnTo>
                <a:lnTo>
                  <a:pt x="26534" y="694038"/>
                </a:lnTo>
                <a:lnTo>
                  <a:pt x="12059" y="735694"/>
                </a:lnTo>
                <a:lnTo>
                  <a:pt x="3081" y="779642"/>
                </a:lnTo>
                <a:lnTo>
                  <a:pt x="0" y="825485"/>
                </a:lnTo>
                <a:lnTo>
                  <a:pt x="3081" y="871001"/>
                </a:lnTo>
                <a:lnTo>
                  <a:pt x="12059" y="914677"/>
                </a:lnTo>
                <a:lnTo>
                  <a:pt x="26534" y="956110"/>
                </a:lnTo>
                <a:lnTo>
                  <a:pt x="46105" y="994895"/>
                </a:lnTo>
                <a:lnTo>
                  <a:pt x="70374" y="1030630"/>
                </a:lnTo>
                <a:lnTo>
                  <a:pt x="98941" y="1062910"/>
                </a:lnTo>
                <a:lnTo>
                  <a:pt x="131405" y="1091331"/>
                </a:lnTo>
                <a:lnTo>
                  <a:pt x="167367" y="1115491"/>
                </a:lnTo>
                <a:lnTo>
                  <a:pt x="206427" y="1134984"/>
                </a:lnTo>
                <a:lnTo>
                  <a:pt x="248186" y="1149408"/>
                </a:lnTo>
                <a:lnTo>
                  <a:pt x="292244" y="1158358"/>
                </a:lnTo>
                <a:lnTo>
                  <a:pt x="338201" y="1161431"/>
                </a:lnTo>
                <a:lnTo>
                  <a:pt x="1696780" y="1161431"/>
                </a:lnTo>
                <a:lnTo>
                  <a:pt x="1742737" y="1158358"/>
                </a:lnTo>
                <a:lnTo>
                  <a:pt x="1786796" y="1149408"/>
                </a:lnTo>
                <a:lnTo>
                  <a:pt x="1828556" y="1134984"/>
                </a:lnTo>
                <a:lnTo>
                  <a:pt x="1867616" y="1115491"/>
                </a:lnTo>
                <a:lnTo>
                  <a:pt x="1903579" y="1091331"/>
                </a:lnTo>
                <a:lnTo>
                  <a:pt x="1936043" y="1062910"/>
                </a:lnTo>
                <a:lnTo>
                  <a:pt x="1964609" y="1030630"/>
                </a:lnTo>
                <a:lnTo>
                  <a:pt x="1988878" y="994895"/>
                </a:lnTo>
                <a:lnTo>
                  <a:pt x="2008449" y="956110"/>
                </a:lnTo>
                <a:lnTo>
                  <a:pt x="2022924" y="914677"/>
                </a:lnTo>
                <a:lnTo>
                  <a:pt x="2031901" y="871001"/>
                </a:lnTo>
                <a:lnTo>
                  <a:pt x="2034983" y="825485"/>
                </a:lnTo>
                <a:lnTo>
                  <a:pt x="2031901" y="779642"/>
                </a:lnTo>
                <a:lnTo>
                  <a:pt x="2022924" y="735694"/>
                </a:lnTo>
                <a:lnTo>
                  <a:pt x="2008449" y="694038"/>
                </a:lnTo>
                <a:lnTo>
                  <a:pt x="1988878" y="655074"/>
                </a:lnTo>
                <a:lnTo>
                  <a:pt x="1964609" y="619201"/>
                </a:lnTo>
                <a:lnTo>
                  <a:pt x="1936043" y="586817"/>
                </a:lnTo>
                <a:lnTo>
                  <a:pt x="1903579" y="558321"/>
                </a:lnTo>
                <a:lnTo>
                  <a:pt x="1867616" y="534111"/>
                </a:lnTo>
                <a:lnTo>
                  <a:pt x="1828556" y="514588"/>
                </a:lnTo>
                <a:lnTo>
                  <a:pt x="1584531" y="506773"/>
                </a:lnTo>
                <a:lnTo>
                  <a:pt x="1581868" y="489524"/>
                </a:lnTo>
                <a:lnTo>
                  <a:pt x="371303" y="489524"/>
                </a:lnTo>
                <a:lnTo>
                  <a:pt x="362689" y="488712"/>
                </a:lnTo>
                <a:lnTo>
                  <a:pt x="354211" y="488295"/>
                </a:lnTo>
                <a:lnTo>
                  <a:pt x="346004" y="488141"/>
                </a:lnTo>
                <a:lnTo>
                  <a:pt x="338201" y="488119"/>
                </a:lnTo>
                <a:close/>
              </a:path>
              <a:path w="2035175" h="1162050">
                <a:moveTo>
                  <a:pt x="1696780" y="488119"/>
                </a:moveTo>
                <a:lnTo>
                  <a:pt x="1667704" y="489419"/>
                </a:lnTo>
                <a:lnTo>
                  <a:pt x="1639034" y="493140"/>
                </a:lnTo>
                <a:lnTo>
                  <a:pt x="1611175" y="499014"/>
                </a:lnTo>
                <a:lnTo>
                  <a:pt x="1584531" y="506773"/>
                </a:lnTo>
                <a:lnTo>
                  <a:pt x="1805955" y="506773"/>
                </a:lnTo>
                <a:lnTo>
                  <a:pt x="1786796" y="500149"/>
                </a:lnTo>
                <a:lnTo>
                  <a:pt x="1742737" y="491193"/>
                </a:lnTo>
                <a:lnTo>
                  <a:pt x="1696780" y="488119"/>
                </a:lnTo>
                <a:close/>
              </a:path>
              <a:path w="2035175" h="1162050">
                <a:moveTo>
                  <a:pt x="672067" y="0"/>
                </a:moveTo>
                <a:lnTo>
                  <a:pt x="626444" y="3073"/>
                </a:lnTo>
                <a:lnTo>
                  <a:pt x="582664" y="12029"/>
                </a:lnTo>
                <a:lnTo>
                  <a:pt x="541133" y="26469"/>
                </a:lnTo>
                <a:lnTo>
                  <a:pt x="502256" y="45993"/>
                </a:lnTo>
                <a:lnTo>
                  <a:pt x="466436" y="70202"/>
                </a:lnTo>
                <a:lnTo>
                  <a:pt x="434079" y="98699"/>
                </a:lnTo>
                <a:lnTo>
                  <a:pt x="405589" y="131084"/>
                </a:lnTo>
                <a:lnTo>
                  <a:pt x="381372" y="166959"/>
                </a:lnTo>
                <a:lnTo>
                  <a:pt x="361832" y="205925"/>
                </a:lnTo>
                <a:lnTo>
                  <a:pt x="347373" y="247583"/>
                </a:lnTo>
                <a:lnTo>
                  <a:pt x="338401" y="291534"/>
                </a:lnTo>
                <a:lnTo>
                  <a:pt x="335321" y="337380"/>
                </a:lnTo>
                <a:lnTo>
                  <a:pt x="337705" y="377710"/>
                </a:lnTo>
                <a:lnTo>
                  <a:pt x="344676" y="416686"/>
                </a:lnTo>
                <a:lnTo>
                  <a:pt x="355966" y="454046"/>
                </a:lnTo>
                <a:lnTo>
                  <a:pt x="371303" y="489524"/>
                </a:lnTo>
                <a:lnTo>
                  <a:pt x="1581868" y="489524"/>
                </a:lnTo>
                <a:lnTo>
                  <a:pt x="1564277" y="416960"/>
                </a:lnTo>
                <a:lnTo>
                  <a:pt x="1545531" y="375860"/>
                </a:lnTo>
                <a:lnTo>
                  <a:pt x="1521636" y="337899"/>
                </a:lnTo>
                <a:lnTo>
                  <a:pt x="1493038" y="303532"/>
                </a:lnTo>
                <a:lnTo>
                  <a:pt x="1007404" y="297164"/>
                </a:lnTo>
                <a:lnTo>
                  <a:pt x="999305" y="252707"/>
                </a:lnTo>
                <a:lnTo>
                  <a:pt x="985484" y="210457"/>
                </a:lnTo>
                <a:lnTo>
                  <a:pt x="966356" y="170842"/>
                </a:lnTo>
                <a:lnTo>
                  <a:pt x="942335" y="134288"/>
                </a:lnTo>
                <a:lnTo>
                  <a:pt x="913838" y="101223"/>
                </a:lnTo>
                <a:lnTo>
                  <a:pt x="881278" y="72073"/>
                </a:lnTo>
                <a:lnTo>
                  <a:pt x="845071" y="47265"/>
                </a:lnTo>
                <a:lnTo>
                  <a:pt x="805631" y="27227"/>
                </a:lnTo>
                <a:lnTo>
                  <a:pt x="763374" y="12385"/>
                </a:lnTo>
                <a:lnTo>
                  <a:pt x="718714" y="3167"/>
                </a:lnTo>
                <a:lnTo>
                  <a:pt x="672067" y="0"/>
                </a:lnTo>
                <a:close/>
              </a:path>
              <a:path w="2035175" h="1162050">
                <a:moveTo>
                  <a:pt x="1247736" y="198125"/>
                </a:moveTo>
                <a:lnTo>
                  <a:pt x="1192759" y="202639"/>
                </a:lnTo>
                <a:lnTo>
                  <a:pt x="1140548" y="215628"/>
                </a:lnTo>
                <a:lnTo>
                  <a:pt x="1091791" y="236263"/>
                </a:lnTo>
                <a:lnTo>
                  <a:pt x="1047180" y="263718"/>
                </a:lnTo>
                <a:lnTo>
                  <a:pt x="1007404" y="297164"/>
                </a:lnTo>
                <a:lnTo>
                  <a:pt x="1486138" y="297164"/>
                </a:lnTo>
                <a:lnTo>
                  <a:pt x="1423523" y="247386"/>
                </a:lnTo>
                <a:lnTo>
                  <a:pt x="1383500" y="226514"/>
                </a:lnTo>
                <a:lnTo>
                  <a:pt x="1340563" y="211044"/>
                </a:lnTo>
                <a:lnTo>
                  <a:pt x="1295160" y="201430"/>
                </a:lnTo>
                <a:lnTo>
                  <a:pt x="1247736" y="1981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666775" y="2827072"/>
            <a:ext cx="2076632" cy="1185721"/>
          </a:xfrm>
          <a:custGeom>
            <a:avLst/>
            <a:gdLst/>
            <a:ahLst/>
            <a:cxnLst/>
            <a:rect l="l" t="t" r="r" b="b"/>
            <a:pathLst>
              <a:path w="2035175" h="1162050">
                <a:moveTo>
                  <a:pt x="338201" y="488119"/>
                </a:moveTo>
                <a:lnTo>
                  <a:pt x="292244" y="491193"/>
                </a:lnTo>
                <a:lnTo>
                  <a:pt x="248186" y="500149"/>
                </a:lnTo>
                <a:lnTo>
                  <a:pt x="206427" y="514588"/>
                </a:lnTo>
                <a:lnTo>
                  <a:pt x="167367" y="534111"/>
                </a:lnTo>
                <a:lnTo>
                  <a:pt x="131405" y="558321"/>
                </a:lnTo>
                <a:lnTo>
                  <a:pt x="98941" y="586817"/>
                </a:lnTo>
                <a:lnTo>
                  <a:pt x="70374" y="619201"/>
                </a:lnTo>
                <a:lnTo>
                  <a:pt x="46105" y="655074"/>
                </a:lnTo>
                <a:lnTo>
                  <a:pt x="26534" y="694038"/>
                </a:lnTo>
                <a:lnTo>
                  <a:pt x="12059" y="735694"/>
                </a:lnTo>
                <a:lnTo>
                  <a:pt x="3081" y="779642"/>
                </a:lnTo>
                <a:lnTo>
                  <a:pt x="0" y="825485"/>
                </a:lnTo>
                <a:lnTo>
                  <a:pt x="3081" y="871001"/>
                </a:lnTo>
                <a:lnTo>
                  <a:pt x="12059" y="914677"/>
                </a:lnTo>
                <a:lnTo>
                  <a:pt x="26534" y="956110"/>
                </a:lnTo>
                <a:lnTo>
                  <a:pt x="46105" y="994895"/>
                </a:lnTo>
                <a:lnTo>
                  <a:pt x="70374" y="1030630"/>
                </a:lnTo>
                <a:lnTo>
                  <a:pt x="98941" y="1062910"/>
                </a:lnTo>
                <a:lnTo>
                  <a:pt x="131405" y="1091331"/>
                </a:lnTo>
                <a:lnTo>
                  <a:pt x="167367" y="1115491"/>
                </a:lnTo>
                <a:lnTo>
                  <a:pt x="206427" y="1134984"/>
                </a:lnTo>
                <a:lnTo>
                  <a:pt x="248186" y="1149408"/>
                </a:lnTo>
                <a:lnTo>
                  <a:pt x="292244" y="1158358"/>
                </a:lnTo>
                <a:lnTo>
                  <a:pt x="338201" y="1161431"/>
                </a:lnTo>
                <a:lnTo>
                  <a:pt x="1696780" y="1161431"/>
                </a:lnTo>
                <a:lnTo>
                  <a:pt x="1742737" y="1158358"/>
                </a:lnTo>
                <a:lnTo>
                  <a:pt x="1786796" y="1149408"/>
                </a:lnTo>
                <a:lnTo>
                  <a:pt x="1828556" y="1134984"/>
                </a:lnTo>
                <a:lnTo>
                  <a:pt x="1867616" y="1115491"/>
                </a:lnTo>
                <a:lnTo>
                  <a:pt x="1903579" y="1091331"/>
                </a:lnTo>
                <a:lnTo>
                  <a:pt x="1936043" y="1062910"/>
                </a:lnTo>
                <a:lnTo>
                  <a:pt x="1964609" y="1030630"/>
                </a:lnTo>
                <a:lnTo>
                  <a:pt x="1988878" y="994895"/>
                </a:lnTo>
                <a:lnTo>
                  <a:pt x="2008449" y="956110"/>
                </a:lnTo>
                <a:lnTo>
                  <a:pt x="2022924" y="914677"/>
                </a:lnTo>
                <a:lnTo>
                  <a:pt x="2031901" y="871001"/>
                </a:lnTo>
                <a:lnTo>
                  <a:pt x="2034983" y="825485"/>
                </a:lnTo>
                <a:lnTo>
                  <a:pt x="2031901" y="779642"/>
                </a:lnTo>
                <a:lnTo>
                  <a:pt x="2022924" y="735694"/>
                </a:lnTo>
                <a:lnTo>
                  <a:pt x="2008449" y="694038"/>
                </a:lnTo>
                <a:lnTo>
                  <a:pt x="1988878" y="655074"/>
                </a:lnTo>
                <a:lnTo>
                  <a:pt x="1964609" y="619201"/>
                </a:lnTo>
                <a:lnTo>
                  <a:pt x="1936043" y="586817"/>
                </a:lnTo>
                <a:lnTo>
                  <a:pt x="1903579" y="558321"/>
                </a:lnTo>
                <a:lnTo>
                  <a:pt x="1867616" y="534111"/>
                </a:lnTo>
                <a:lnTo>
                  <a:pt x="1828556" y="514588"/>
                </a:lnTo>
                <a:lnTo>
                  <a:pt x="1584531" y="506773"/>
                </a:lnTo>
                <a:lnTo>
                  <a:pt x="1581868" y="489524"/>
                </a:lnTo>
                <a:lnTo>
                  <a:pt x="371303" y="489524"/>
                </a:lnTo>
                <a:lnTo>
                  <a:pt x="362689" y="488712"/>
                </a:lnTo>
                <a:lnTo>
                  <a:pt x="354211" y="488295"/>
                </a:lnTo>
                <a:lnTo>
                  <a:pt x="346004" y="488141"/>
                </a:lnTo>
                <a:lnTo>
                  <a:pt x="338201" y="488119"/>
                </a:lnTo>
                <a:close/>
              </a:path>
              <a:path w="2035175" h="1162050">
                <a:moveTo>
                  <a:pt x="1696780" y="488119"/>
                </a:moveTo>
                <a:lnTo>
                  <a:pt x="1667704" y="489419"/>
                </a:lnTo>
                <a:lnTo>
                  <a:pt x="1639034" y="493140"/>
                </a:lnTo>
                <a:lnTo>
                  <a:pt x="1611175" y="499014"/>
                </a:lnTo>
                <a:lnTo>
                  <a:pt x="1584531" y="506773"/>
                </a:lnTo>
                <a:lnTo>
                  <a:pt x="1805955" y="506773"/>
                </a:lnTo>
                <a:lnTo>
                  <a:pt x="1786796" y="500149"/>
                </a:lnTo>
                <a:lnTo>
                  <a:pt x="1742737" y="491193"/>
                </a:lnTo>
                <a:lnTo>
                  <a:pt x="1696780" y="488119"/>
                </a:lnTo>
                <a:close/>
              </a:path>
              <a:path w="2035175" h="1162050">
                <a:moveTo>
                  <a:pt x="672067" y="0"/>
                </a:moveTo>
                <a:lnTo>
                  <a:pt x="626444" y="3073"/>
                </a:lnTo>
                <a:lnTo>
                  <a:pt x="582664" y="12029"/>
                </a:lnTo>
                <a:lnTo>
                  <a:pt x="541133" y="26469"/>
                </a:lnTo>
                <a:lnTo>
                  <a:pt x="502256" y="45993"/>
                </a:lnTo>
                <a:lnTo>
                  <a:pt x="466436" y="70202"/>
                </a:lnTo>
                <a:lnTo>
                  <a:pt x="434079" y="98699"/>
                </a:lnTo>
                <a:lnTo>
                  <a:pt x="405589" y="131084"/>
                </a:lnTo>
                <a:lnTo>
                  <a:pt x="381372" y="166959"/>
                </a:lnTo>
                <a:lnTo>
                  <a:pt x="361832" y="205925"/>
                </a:lnTo>
                <a:lnTo>
                  <a:pt x="347373" y="247583"/>
                </a:lnTo>
                <a:lnTo>
                  <a:pt x="338401" y="291534"/>
                </a:lnTo>
                <a:lnTo>
                  <a:pt x="335321" y="337380"/>
                </a:lnTo>
                <a:lnTo>
                  <a:pt x="337705" y="377710"/>
                </a:lnTo>
                <a:lnTo>
                  <a:pt x="344676" y="416686"/>
                </a:lnTo>
                <a:lnTo>
                  <a:pt x="355966" y="454046"/>
                </a:lnTo>
                <a:lnTo>
                  <a:pt x="371303" y="489524"/>
                </a:lnTo>
                <a:lnTo>
                  <a:pt x="1581868" y="489524"/>
                </a:lnTo>
                <a:lnTo>
                  <a:pt x="1564277" y="416960"/>
                </a:lnTo>
                <a:lnTo>
                  <a:pt x="1545531" y="375860"/>
                </a:lnTo>
                <a:lnTo>
                  <a:pt x="1521636" y="337899"/>
                </a:lnTo>
                <a:lnTo>
                  <a:pt x="1493038" y="303532"/>
                </a:lnTo>
                <a:lnTo>
                  <a:pt x="1007404" y="297164"/>
                </a:lnTo>
                <a:lnTo>
                  <a:pt x="999305" y="252707"/>
                </a:lnTo>
                <a:lnTo>
                  <a:pt x="985484" y="210457"/>
                </a:lnTo>
                <a:lnTo>
                  <a:pt x="966356" y="170842"/>
                </a:lnTo>
                <a:lnTo>
                  <a:pt x="942335" y="134288"/>
                </a:lnTo>
                <a:lnTo>
                  <a:pt x="913838" y="101223"/>
                </a:lnTo>
                <a:lnTo>
                  <a:pt x="881278" y="72073"/>
                </a:lnTo>
                <a:lnTo>
                  <a:pt x="845071" y="47265"/>
                </a:lnTo>
                <a:lnTo>
                  <a:pt x="805631" y="27227"/>
                </a:lnTo>
                <a:lnTo>
                  <a:pt x="763374" y="12385"/>
                </a:lnTo>
                <a:lnTo>
                  <a:pt x="718714" y="3167"/>
                </a:lnTo>
                <a:lnTo>
                  <a:pt x="672067" y="0"/>
                </a:lnTo>
                <a:close/>
              </a:path>
              <a:path w="2035175" h="1162050">
                <a:moveTo>
                  <a:pt x="1247736" y="198125"/>
                </a:moveTo>
                <a:lnTo>
                  <a:pt x="1192759" y="202639"/>
                </a:lnTo>
                <a:lnTo>
                  <a:pt x="1140548" y="215628"/>
                </a:lnTo>
                <a:lnTo>
                  <a:pt x="1091791" y="236263"/>
                </a:lnTo>
                <a:lnTo>
                  <a:pt x="1047180" y="263718"/>
                </a:lnTo>
                <a:lnTo>
                  <a:pt x="1007404" y="297164"/>
                </a:lnTo>
                <a:lnTo>
                  <a:pt x="1486138" y="297164"/>
                </a:lnTo>
                <a:lnTo>
                  <a:pt x="1423523" y="247386"/>
                </a:lnTo>
                <a:lnTo>
                  <a:pt x="1383500" y="226514"/>
                </a:lnTo>
                <a:lnTo>
                  <a:pt x="1340563" y="211044"/>
                </a:lnTo>
                <a:lnTo>
                  <a:pt x="1295160" y="201430"/>
                </a:lnTo>
                <a:lnTo>
                  <a:pt x="1247736" y="1981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9679086" y="1897932"/>
            <a:ext cx="0" cy="4930139"/>
          </a:xfrm>
          <a:custGeom>
            <a:avLst/>
            <a:gdLst/>
            <a:ahLst/>
            <a:cxnLst/>
            <a:rect l="l" t="t" r="r" b="b"/>
            <a:pathLst>
              <a:path h="4831715">
                <a:moveTo>
                  <a:pt x="0" y="0"/>
                </a:moveTo>
                <a:lnTo>
                  <a:pt x="0" y="4831511"/>
                </a:lnTo>
              </a:path>
            </a:pathLst>
          </a:custGeom>
          <a:ln w="38100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/>
          <p:nvPr/>
        </p:nvSpPr>
        <p:spPr>
          <a:xfrm>
            <a:off x="7370234" y="6484781"/>
            <a:ext cx="1865535" cy="13348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" name="object 47"/>
          <p:cNvSpPr/>
          <p:nvPr/>
        </p:nvSpPr>
        <p:spPr>
          <a:xfrm>
            <a:off x="7914758" y="6652726"/>
            <a:ext cx="770395" cy="13340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/>
          <p:nvPr/>
        </p:nvSpPr>
        <p:spPr>
          <a:xfrm>
            <a:off x="7944236" y="5657053"/>
            <a:ext cx="983566" cy="621370"/>
          </a:xfrm>
          <a:custGeom>
            <a:avLst/>
            <a:gdLst/>
            <a:ahLst/>
            <a:cxnLst/>
            <a:rect l="l" t="t" r="r" b="b"/>
            <a:pathLst>
              <a:path w="963929" h="608964">
                <a:moveTo>
                  <a:pt x="0" y="608440"/>
                </a:moveTo>
                <a:lnTo>
                  <a:pt x="963754" y="608440"/>
                </a:lnTo>
                <a:lnTo>
                  <a:pt x="963754" y="0"/>
                </a:lnTo>
                <a:lnTo>
                  <a:pt x="0" y="0"/>
                </a:lnTo>
                <a:lnTo>
                  <a:pt x="0" y="608440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" name="object 49"/>
          <p:cNvSpPr/>
          <p:nvPr/>
        </p:nvSpPr>
        <p:spPr>
          <a:xfrm>
            <a:off x="7672301" y="5528199"/>
            <a:ext cx="1255698" cy="128938"/>
          </a:xfrm>
          <a:custGeom>
            <a:avLst/>
            <a:gdLst/>
            <a:ahLst/>
            <a:cxnLst/>
            <a:rect l="l" t="t" r="r" b="b"/>
            <a:pathLst>
              <a:path w="1230629" h="126364">
                <a:moveTo>
                  <a:pt x="0" y="126281"/>
                </a:moveTo>
                <a:lnTo>
                  <a:pt x="1230260" y="126281"/>
                </a:lnTo>
                <a:lnTo>
                  <a:pt x="1230260" y="0"/>
                </a:lnTo>
                <a:lnTo>
                  <a:pt x="0" y="0"/>
                </a:lnTo>
                <a:lnTo>
                  <a:pt x="0" y="126281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" name="object 50"/>
          <p:cNvSpPr/>
          <p:nvPr/>
        </p:nvSpPr>
        <p:spPr>
          <a:xfrm>
            <a:off x="7703168" y="5548679"/>
            <a:ext cx="88195" cy="878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" name="object 51"/>
          <p:cNvSpPr/>
          <p:nvPr/>
        </p:nvSpPr>
        <p:spPr>
          <a:xfrm>
            <a:off x="8845270" y="5528179"/>
            <a:ext cx="82316" cy="7614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7838399" y="5594101"/>
            <a:ext cx="960239" cy="0"/>
          </a:xfrm>
          <a:custGeom>
            <a:avLst/>
            <a:gdLst/>
            <a:ahLst/>
            <a:cxnLst/>
            <a:rect l="l" t="t" r="r" b="b"/>
            <a:pathLst>
              <a:path w="941070">
                <a:moveTo>
                  <a:pt x="0" y="0"/>
                </a:moveTo>
                <a:lnTo>
                  <a:pt x="940684" y="0"/>
                </a:lnTo>
              </a:path>
            </a:pathLst>
          </a:custGeom>
          <a:ln w="6314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7838399" y="5561888"/>
            <a:ext cx="960239" cy="64794"/>
          </a:xfrm>
          <a:custGeom>
            <a:avLst/>
            <a:gdLst/>
            <a:ahLst/>
            <a:cxnLst/>
            <a:rect l="l" t="t" r="r" b="b"/>
            <a:pathLst>
              <a:path w="941070" h="63500">
                <a:moveTo>
                  <a:pt x="0" y="63140"/>
                </a:moveTo>
                <a:lnTo>
                  <a:pt x="940684" y="63140"/>
                </a:lnTo>
                <a:lnTo>
                  <a:pt x="940684" y="0"/>
                </a:lnTo>
                <a:lnTo>
                  <a:pt x="0" y="0"/>
                </a:lnTo>
                <a:lnTo>
                  <a:pt x="0" y="63140"/>
                </a:lnTo>
                <a:close/>
              </a:path>
            </a:pathLst>
          </a:custGeom>
          <a:ln w="4305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/>
          <p:nvPr/>
        </p:nvSpPr>
        <p:spPr>
          <a:xfrm>
            <a:off x="7745797" y="5657045"/>
            <a:ext cx="198916" cy="621370"/>
          </a:xfrm>
          <a:custGeom>
            <a:avLst/>
            <a:gdLst/>
            <a:ahLst/>
            <a:cxnLst/>
            <a:rect l="l" t="t" r="r" b="b"/>
            <a:pathLst>
              <a:path w="194945" h="608964">
                <a:moveTo>
                  <a:pt x="0" y="608448"/>
                </a:moveTo>
                <a:lnTo>
                  <a:pt x="194477" y="608448"/>
                </a:lnTo>
                <a:lnTo>
                  <a:pt x="194476" y="0"/>
                </a:lnTo>
                <a:lnTo>
                  <a:pt x="0" y="0"/>
                </a:lnTo>
                <a:lnTo>
                  <a:pt x="0" y="608448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5" name="object 55"/>
          <p:cNvSpPr/>
          <p:nvPr/>
        </p:nvSpPr>
        <p:spPr>
          <a:xfrm>
            <a:off x="7709049" y="5657045"/>
            <a:ext cx="0" cy="621370"/>
          </a:xfrm>
          <a:custGeom>
            <a:avLst/>
            <a:gdLst/>
            <a:ahLst/>
            <a:cxnLst/>
            <a:rect l="l" t="t" r="r" b="b"/>
            <a:pathLst>
              <a:path h="608964">
                <a:moveTo>
                  <a:pt x="0" y="0"/>
                </a:moveTo>
                <a:lnTo>
                  <a:pt x="0" y="608448"/>
                </a:lnTo>
              </a:path>
            </a:pathLst>
          </a:custGeom>
          <a:ln w="72029">
            <a:solidFill>
              <a:srgbClr val="4B4B4B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/>
          <p:nvPr/>
        </p:nvSpPr>
        <p:spPr>
          <a:xfrm>
            <a:off x="7978045" y="5703901"/>
            <a:ext cx="200212" cy="199564"/>
          </a:xfrm>
          <a:custGeom>
            <a:avLst/>
            <a:gdLst/>
            <a:ahLst/>
            <a:cxnLst/>
            <a:rect l="l" t="t" r="r" b="b"/>
            <a:pathLst>
              <a:path w="196215" h="195579">
                <a:moveTo>
                  <a:pt x="0" y="195165"/>
                </a:moveTo>
                <a:lnTo>
                  <a:pt x="195916" y="195165"/>
                </a:lnTo>
                <a:lnTo>
                  <a:pt x="195915" y="0"/>
                </a:lnTo>
                <a:lnTo>
                  <a:pt x="0" y="0"/>
                </a:lnTo>
                <a:lnTo>
                  <a:pt x="0" y="195165"/>
                </a:lnTo>
                <a:close/>
              </a:path>
            </a:pathLst>
          </a:custGeom>
          <a:solidFill>
            <a:srgbClr val="662C9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7" name="object 57"/>
          <p:cNvSpPr/>
          <p:nvPr/>
        </p:nvSpPr>
        <p:spPr>
          <a:xfrm>
            <a:off x="8210268" y="5703901"/>
            <a:ext cx="200212" cy="199564"/>
          </a:xfrm>
          <a:custGeom>
            <a:avLst/>
            <a:gdLst/>
            <a:ahLst/>
            <a:cxnLst/>
            <a:rect l="l" t="t" r="r" b="b"/>
            <a:pathLst>
              <a:path w="196215" h="195579">
                <a:moveTo>
                  <a:pt x="0" y="195165"/>
                </a:moveTo>
                <a:lnTo>
                  <a:pt x="195916" y="195165"/>
                </a:lnTo>
                <a:lnTo>
                  <a:pt x="195915" y="0"/>
                </a:lnTo>
                <a:lnTo>
                  <a:pt x="0" y="0"/>
                </a:lnTo>
                <a:lnTo>
                  <a:pt x="0" y="195165"/>
                </a:lnTo>
                <a:close/>
              </a:path>
            </a:pathLst>
          </a:custGeom>
          <a:solidFill>
            <a:srgbClr val="F05A23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8" name="object 58"/>
          <p:cNvSpPr/>
          <p:nvPr/>
        </p:nvSpPr>
        <p:spPr>
          <a:xfrm>
            <a:off x="8442540" y="5703901"/>
            <a:ext cx="200212" cy="199564"/>
          </a:xfrm>
          <a:custGeom>
            <a:avLst/>
            <a:gdLst/>
            <a:ahLst/>
            <a:cxnLst/>
            <a:rect l="l" t="t" r="r" b="b"/>
            <a:pathLst>
              <a:path w="196215" h="195579">
                <a:moveTo>
                  <a:pt x="0" y="195165"/>
                </a:moveTo>
                <a:lnTo>
                  <a:pt x="195916" y="195165"/>
                </a:lnTo>
                <a:lnTo>
                  <a:pt x="195915" y="0"/>
                </a:lnTo>
                <a:lnTo>
                  <a:pt x="0" y="0"/>
                </a:lnTo>
                <a:lnTo>
                  <a:pt x="0" y="195165"/>
                </a:lnTo>
                <a:close/>
              </a:path>
            </a:pathLst>
          </a:custGeom>
          <a:solidFill>
            <a:srgbClr val="EC1C23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9" name="object 59"/>
          <p:cNvSpPr/>
          <p:nvPr/>
        </p:nvSpPr>
        <p:spPr>
          <a:xfrm>
            <a:off x="8673324" y="5703901"/>
            <a:ext cx="201508" cy="199564"/>
          </a:xfrm>
          <a:custGeom>
            <a:avLst/>
            <a:gdLst/>
            <a:ahLst/>
            <a:cxnLst/>
            <a:rect l="l" t="t" r="r" b="b"/>
            <a:pathLst>
              <a:path w="197484" h="195579">
                <a:moveTo>
                  <a:pt x="0" y="195165"/>
                </a:moveTo>
                <a:lnTo>
                  <a:pt x="197360" y="195165"/>
                </a:lnTo>
                <a:lnTo>
                  <a:pt x="197359" y="0"/>
                </a:lnTo>
                <a:lnTo>
                  <a:pt x="0" y="0"/>
                </a:lnTo>
                <a:lnTo>
                  <a:pt x="0" y="195165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0" name="object 60"/>
          <p:cNvSpPr/>
          <p:nvPr/>
        </p:nvSpPr>
        <p:spPr>
          <a:xfrm>
            <a:off x="7978046" y="5933785"/>
            <a:ext cx="200212" cy="199564"/>
          </a:xfrm>
          <a:custGeom>
            <a:avLst/>
            <a:gdLst/>
            <a:ahLst/>
            <a:cxnLst/>
            <a:rect l="l" t="t" r="r" b="b"/>
            <a:pathLst>
              <a:path w="196215" h="195579">
                <a:moveTo>
                  <a:pt x="0" y="195165"/>
                </a:moveTo>
                <a:lnTo>
                  <a:pt x="195916" y="195165"/>
                </a:lnTo>
                <a:lnTo>
                  <a:pt x="195915" y="0"/>
                </a:lnTo>
                <a:lnTo>
                  <a:pt x="0" y="0"/>
                </a:lnTo>
                <a:lnTo>
                  <a:pt x="0" y="195165"/>
                </a:lnTo>
                <a:close/>
              </a:path>
            </a:pathLst>
          </a:custGeom>
          <a:solidFill>
            <a:srgbClr val="0D69B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1" name="object 61"/>
          <p:cNvSpPr/>
          <p:nvPr/>
        </p:nvSpPr>
        <p:spPr>
          <a:xfrm>
            <a:off x="8210268" y="5933785"/>
            <a:ext cx="200212" cy="199564"/>
          </a:xfrm>
          <a:custGeom>
            <a:avLst/>
            <a:gdLst/>
            <a:ahLst/>
            <a:cxnLst/>
            <a:rect l="l" t="t" r="r" b="b"/>
            <a:pathLst>
              <a:path w="196215" h="195579">
                <a:moveTo>
                  <a:pt x="0" y="195165"/>
                </a:moveTo>
                <a:lnTo>
                  <a:pt x="195916" y="195165"/>
                </a:lnTo>
                <a:lnTo>
                  <a:pt x="195915" y="0"/>
                </a:lnTo>
                <a:lnTo>
                  <a:pt x="0" y="0"/>
                </a:lnTo>
                <a:lnTo>
                  <a:pt x="0" y="195165"/>
                </a:lnTo>
                <a:close/>
              </a:path>
            </a:pathLst>
          </a:custGeom>
          <a:solidFill>
            <a:srgbClr val="F7921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2" name="object 62"/>
          <p:cNvSpPr/>
          <p:nvPr/>
        </p:nvSpPr>
        <p:spPr>
          <a:xfrm>
            <a:off x="8442540" y="5933785"/>
            <a:ext cx="200212" cy="199564"/>
          </a:xfrm>
          <a:custGeom>
            <a:avLst/>
            <a:gdLst/>
            <a:ahLst/>
            <a:cxnLst/>
            <a:rect l="l" t="t" r="r" b="b"/>
            <a:pathLst>
              <a:path w="196215" h="195579">
                <a:moveTo>
                  <a:pt x="0" y="195165"/>
                </a:moveTo>
                <a:lnTo>
                  <a:pt x="195916" y="195165"/>
                </a:lnTo>
                <a:lnTo>
                  <a:pt x="195915" y="0"/>
                </a:lnTo>
                <a:lnTo>
                  <a:pt x="0" y="0"/>
                </a:lnTo>
                <a:lnTo>
                  <a:pt x="0" y="195165"/>
                </a:lnTo>
                <a:close/>
              </a:path>
            </a:pathLst>
          </a:custGeom>
          <a:solidFill>
            <a:srgbClr val="29ABE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3" name="object 63"/>
          <p:cNvSpPr/>
          <p:nvPr/>
        </p:nvSpPr>
        <p:spPr>
          <a:xfrm>
            <a:off x="8673324" y="5933785"/>
            <a:ext cx="201508" cy="199564"/>
          </a:xfrm>
          <a:custGeom>
            <a:avLst/>
            <a:gdLst/>
            <a:ahLst/>
            <a:cxnLst/>
            <a:rect l="l" t="t" r="r" b="b"/>
            <a:pathLst>
              <a:path w="197484" h="195579">
                <a:moveTo>
                  <a:pt x="0" y="195165"/>
                </a:moveTo>
                <a:lnTo>
                  <a:pt x="197360" y="195165"/>
                </a:lnTo>
                <a:lnTo>
                  <a:pt x="197359" y="0"/>
                </a:lnTo>
                <a:lnTo>
                  <a:pt x="0" y="0"/>
                </a:lnTo>
                <a:lnTo>
                  <a:pt x="0" y="195165"/>
                </a:lnTo>
                <a:close/>
              </a:path>
            </a:pathLst>
          </a:custGeom>
          <a:solidFill>
            <a:srgbClr val="F05A23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4" name="object 64"/>
          <p:cNvSpPr/>
          <p:nvPr/>
        </p:nvSpPr>
        <p:spPr>
          <a:xfrm>
            <a:off x="7978046" y="6163677"/>
            <a:ext cx="200212" cy="114685"/>
          </a:xfrm>
          <a:custGeom>
            <a:avLst/>
            <a:gdLst/>
            <a:ahLst/>
            <a:cxnLst/>
            <a:rect l="l" t="t" r="r" b="b"/>
            <a:pathLst>
              <a:path w="196215" h="112395">
                <a:moveTo>
                  <a:pt x="0" y="111930"/>
                </a:moveTo>
                <a:lnTo>
                  <a:pt x="195916" y="111930"/>
                </a:lnTo>
                <a:lnTo>
                  <a:pt x="195915" y="0"/>
                </a:lnTo>
                <a:lnTo>
                  <a:pt x="0" y="0"/>
                </a:lnTo>
                <a:lnTo>
                  <a:pt x="0" y="111930"/>
                </a:lnTo>
                <a:close/>
              </a:path>
            </a:pathLst>
          </a:custGeom>
          <a:solidFill>
            <a:srgbClr val="29ABE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5" name="object 65"/>
          <p:cNvSpPr/>
          <p:nvPr/>
        </p:nvSpPr>
        <p:spPr>
          <a:xfrm>
            <a:off x="8210268" y="6163677"/>
            <a:ext cx="200212" cy="114685"/>
          </a:xfrm>
          <a:custGeom>
            <a:avLst/>
            <a:gdLst/>
            <a:ahLst/>
            <a:cxnLst/>
            <a:rect l="l" t="t" r="r" b="b"/>
            <a:pathLst>
              <a:path w="196215" h="112395">
                <a:moveTo>
                  <a:pt x="0" y="111930"/>
                </a:moveTo>
                <a:lnTo>
                  <a:pt x="195916" y="111930"/>
                </a:lnTo>
                <a:lnTo>
                  <a:pt x="195915" y="0"/>
                </a:lnTo>
                <a:lnTo>
                  <a:pt x="0" y="0"/>
                </a:lnTo>
                <a:lnTo>
                  <a:pt x="0" y="111930"/>
                </a:lnTo>
                <a:close/>
              </a:path>
            </a:pathLst>
          </a:custGeom>
          <a:solidFill>
            <a:srgbClr val="662C9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6" name="object 66"/>
          <p:cNvSpPr/>
          <p:nvPr/>
        </p:nvSpPr>
        <p:spPr>
          <a:xfrm>
            <a:off x="8442541" y="6163677"/>
            <a:ext cx="200212" cy="114685"/>
          </a:xfrm>
          <a:custGeom>
            <a:avLst/>
            <a:gdLst/>
            <a:ahLst/>
            <a:cxnLst/>
            <a:rect l="l" t="t" r="r" b="b"/>
            <a:pathLst>
              <a:path w="196215" h="112395">
                <a:moveTo>
                  <a:pt x="0" y="111930"/>
                </a:moveTo>
                <a:lnTo>
                  <a:pt x="195916" y="111930"/>
                </a:lnTo>
                <a:lnTo>
                  <a:pt x="195915" y="0"/>
                </a:lnTo>
                <a:lnTo>
                  <a:pt x="0" y="0"/>
                </a:lnTo>
                <a:lnTo>
                  <a:pt x="0" y="111930"/>
                </a:lnTo>
                <a:close/>
              </a:path>
            </a:pathLst>
          </a:custGeom>
          <a:solidFill>
            <a:srgbClr val="EC1C23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7" name="object 67"/>
          <p:cNvSpPr/>
          <p:nvPr/>
        </p:nvSpPr>
        <p:spPr>
          <a:xfrm>
            <a:off x="8673324" y="6163677"/>
            <a:ext cx="201508" cy="114685"/>
          </a:xfrm>
          <a:custGeom>
            <a:avLst/>
            <a:gdLst/>
            <a:ahLst/>
            <a:cxnLst/>
            <a:rect l="l" t="t" r="r" b="b"/>
            <a:pathLst>
              <a:path w="197484" h="112395">
                <a:moveTo>
                  <a:pt x="0" y="111930"/>
                </a:moveTo>
                <a:lnTo>
                  <a:pt x="197360" y="111930"/>
                </a:lnTo>
                <a:lnTo>
                  <a:pt x="197359" y="0"/>
                </a:lnTo>
                <a:lnTo>
                  <a:pt x="0" y="0"/>
                </a:lnTo>
                <a:lnTo>
                  <a:pt x="0" y="111930"/>
                </a:lnTo>
                <a:close/>
              </a:path>
            </a:pathLst>
          </a:custGeom>
          <a:solidFill>
            <a:srgbClr val="0D69B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8" name="object 68"/>
          <p:cNvSpPr/>
          <p:nvPr/>
        </p:nvSpPr>
        <p:spPr>
          <a:xfrm>
            <a:off x="7775195" y="5721459"/>
            <a:ext cx="84232" cy="25269"/>
          </a:xfrm>
          <a:custGeom>
            <a:avLst/>
            <a:gdLst/>
            <a:ahLst/>
            <a:cxnLst/>
            <a:rect l="l" t="t" r="r" b="b"/>
            <a:pathLst>
              <a:path w="82550" h="24764">
                <a:moveTo>
                  <a:pt x="0" y="24395"/>
                </a:moveTo>
                <a:lnTo>
                  <a:pt x="82113" y="24395"/>
                </a:lnTo>
                <a:lnTo>
                  <a:pt x="82112" y="0"/>
                </a:lnTo>
                <a:lnTo>
                  <a:pt x="0" y="0"/>
                </a:lnTo>
                <a:lnTo>
                  <a:pt x="0" y="24395"/>
                </a:lnTo>
                <a:close/>
              </a:path>
            </a:pathLst>
          </a:custGeom>
          <a:solidFill>
            <a:srgbClr val="DADADA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9" name="object 69"/>
          <p:cNvSpPr/>
          <p:nvPr/>
        </p:nvSpPr>
        <p:spPr>
          <a:xfrm>
            <a:off x="7775196" y="5784436"/>
            <a:ext cx="123756" cy="0"/>
          </a:xfrm>
          <a:custGeom>
            <a:avLst/>
            <a:gdLst/>
            <a:ahLst/>
            <a:cxnLst/>
            <a:rect l="l" t="t" r="r" b="b"/>
            <a:pathLst>
              <a:path w="121284">
                <a:moveTo>
                  <a:pt x="0" y="0"/>
                </a:moveTo>
                <a:lnTo>
                  <a:pt x="121008" y="0"/>
                </a:lnTo>
              </a:path>
            </a:pathLst>
          </a:custGeom>
          <a:ln w="2582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0" name="object 70"/>
          <p:cNvSpPr/>
          <p:nvPr/>
        </p:nvSpPr>
        <p:spPr>
          <a:xfrm>
            <a:off x="7775196" y="5834951"/>
            <a:ext cx="121164" cy="0"/>
          </a:xfrm>
          <a:custGeom>
            <a:avLst/>
            <a:gdLst/>
            <a:ahLst/>
            <a:cxnLst/>
            <a:rect l="l" t="t" r="r" b="b"/>
            <a:pathLst>
              <a:path w="118745">
                <a:moveTo>
                  <a:pt x="0" y="0"/>
                </a:moveTo>
                <a:lnTo>
                  <a:pt x="118125" y="0"/>
                </a:lnTo>
              </a:path>
            </a:pathLst>
          </a:custGeom>
          <a:ln w="2439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1" name="object 71"/>
          <p:cNvSpPr/>
          <p:nvPr/>
        </p:nvSpPr>
        <p:spPr>
          <a:xfrm>
            <a:off x="7775196" y="5884735"/>
            <a:ext cx="97190" cy="0"/>
          </a:xfrm>
          <a:custGeom>
            <a:avLst/>
            <a:gdLst/>
            <a:ahLst/>
            <a:cxnLst/>
            <a:rect l="l" t="t" r="r" b="b"/>
            <a:pathLst>
              <a:path w="95250">
                <a:moveTo>
                  <a:pt x="0" y="0"/>
                </a:moveTo>
                <a:lnTo>
                  <a:pt x="95079" y="0"/>
                </a:lnTo>
              </a:path>
            </a:pathLst>
          </a:custGeom>
          <a:ln w="2439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2" name="object 72"/>
          <p:cNvSpPr/>
          <p:nvPr/>
        </p:nvSpPr>
        <p:spPr>
          <a:xfrm>
            <a:off x="7775196" y="5935251"/>
            <a:ext cx="121164" cy="0"/>
          </a:xfrm>
          <a:custGeom>
            <a:avLst/>
            <a:gdLst/>
            <a:ahLst/>
            <a:cxnLst/>
            <a:rect l="l" t="t" r="r" b="b"/>
            <a:pathLst>
              <a:path w="118745">
                <a:moveTo>
                  <a:pt x="0" y="0"/>
                </a:moveTo>
                <a:lnTo>
                  <a:pt x="118125" y="0"/>
                </a:lnTo>
              </a:path>
            </a:pathLst>
          </a:custGeom>
          <a:ln w="25828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3" name="object 73"/>
          <p:cNvSpPr/>
          <p:nvPr/>
        </p:nvSpPr>
        <p:spPr>
          <a:xfrm>
            <a:off x="7775196" y="5985771"/>
            <a:ext cx="135418" cy="0"/>
          </a:xfrm>
          <a:custGeom>
            <a:avLst/>
            <a:gdLst/>
            <a:ahLst/>
            <a:cxnLst/>
            <a:rect l="l" t="t" r="r" b="b"/>
            <a:pathLst>
              <a:path w="132715">
                <a:moveTo>
                  <a:pt x="0" y="0"/>
                </a:moveTo>
                <a:lnTo>
                  <a:pt x="132531" y="0"/>
                </a:lnTo>
              </a:path>
            </a:pathLst>
          </a:custGeom>
          <a:ln w="2439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4" name="object 74"/>
          <p:cNvSpPr/>
          <p:nvPr/>
        </p:nvSpPr>
        <p:spPr>
          <a:xfrm>
            <a:off x="7775196" y="6035555"/>
            <a:ext cx="106260" cy="0"/>
          </a:xfrm>
          <a:custGeom>
            <a:avLst/>
            <a:gdLst/>
            <a:ahLst/>
            <a:cxnLst/>
            <a:rect l="l" t="t" r="r" b="b"/>
            <a:pathLst>
              <a:path w="104140">
                <a:moveTo>
                  <a:pt x="0" y="0"/>
                </a:moveTo>
                <a:lnTo>
                  <a:pt x="103719" y="0"/>
                </a:lnTo>
              </a:path>
            </a:pathLst>
          </a:custGeom>
          <a:ln w="24395">
            <a:solidFill>
              <a:srgbClr val="DADADA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5" name="object 75"/>
          <p:cNvSpPr/>
          <p:nvPr/>
        </p:nvSpPr>
        <p:spPr>
          <a:xfrm>
            <a:off x="7634894" y="2488072"/>
            <a:ext cx="1315906" cy="160196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6" name="object 76"/>
          <p:cNvSpPr txBox="1"/>
          <p:nvPr/>
        </p:nvSpPr>
        <p:spPr>
          <a:xfrm>
            <a:off x="8044346" y="3584766"/>
            <a:ext cx="425044" cy="368027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12959">
              <a:spcBef>
                <a:spcPts val="97"/>
              </a:spcBef>
            </a:pPr>
            <a:r>
              <a:rPr sz="2245" spc="-5" dirty="0">
                <a:solidFill>
                  <a:srgbClr val="006FC0"/>
                </a:solidFill>
                <a:latin typeface="Segoe UI Light"/>
                <a:cs typeface="Segoe UI Light"/>
              </a:rPr>
              <a:t>API</a:t>
            </a:r>
            <a:endParaRPr sz="2245">
              <a:latin typeface="Segoe UI Light"/>
              <a:cs typeface="Segoe UI Light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4215437" y="2743098"/>
            <a:ext cx="2037107" cy="1838192"/>
          </a:xfrm>
          <a:custGeom>
            <a:avLst/>
            <a:gdLst/>
            <a:ahLst/>
            <a:cxnLst/>
            <a:rect l="l" t="t" r="r" b="b"/>
            <a:pathLst>
              <a:path w="1996439" h="1801495">
                <a:moveTo>
                  <a:pt x="1262888" y="1427988"/>
                </a:moveTo>
                <a:lnTo>
                  <a:pt x="725424" y="1427988"/>
                </a:lnTo>
                <a:lnTo>
                  <a:pt x="736185" y="1476839"/>
                </a:lnTo>
                <a:lnTo>
                  <a:pt x="742771" y="1519592"/>
                </a:lnTo>
                <a:lnTo>
                  <a:pt x="741737" y="1588387"/>
                </a:lnTo>
                <a:lnTo>
                  <a:pt x="718962" y="1637550"/>
                </a:lnTo>
                <a:lnTo>
                  <a:pt x="671088" y="1670258"/>
                </a:lnTo>
                <a:lnTo>
                  <a:pt x="594756" y="1689687"/>
                </a:lnTo>
                <a:lnTo>
                  <a:pt x="544868" y="1695415"/>
                </a:lnTo>
                <a:lnTo>
                  <a:pt x="486606" y="1699015"/>
                </a:lnTo>
                <a:lnTo>
                  <a:pt x="419550" y="1700884"/>
                </a:lnTo>
                <a:lnTo>
                  <a:pt x="343281" y="1701419"/>
                </a:lnTo>
                <a:lnTo>
                  <a:pt x="343281" y="1801368"/>
                </a:lnTo>
                <a:lnTo>
                  <a:pt x="1651127" y="1801368"/>
                </a:lnTo>
                <a:lnTo>
                  <a:pt x="1651127" y="1701419"/>
                </a:lnTo>
                <a:lnTo>
                  <a:pt x="1567212" y="1700884"/>
                </a:lnTo>
                <a:lnTo>
                  <a:pt x="1494587" y="1699015"/>
                </a:lnTo>
                <a:lnTo>
                  <a:pt x="1432589" y="1695415"/>
                </a:lnTo>
                <a:lnTo>
                  <a:pt x="1380559" y="1689687"/>
                </a:lnTo>
                <a:lnTo>
                  <a:pt x="1337833" y="1681434"/>
                </a:lnTo>
                <a:lnTo>
                  <a:pt x="1277651" y="1655762"/>
                </a:lnTo>
                <a:lnTo>
                  <a:pt x="1246752" y="1615224"/>
                </a:lnTo>
                <a:lnTo>
                  <a:pt x="1239843" y="1556642"/>
                </a:lnTo>
                <a:lnTo>
                  <a:pt x="1243732" y="1519592"/>
                </a:lnTo>
                <a:lnTo>
                  <a:pt x="1251634" y="1476839"/>
                </a:lnTo>
                <a:lnTo>
                  <a:pt x="1262888" y="1427988"/>
                </a:lnTo>
                <a:close/>
              </a:path>
              <a:path w="1996439" h="1801495">
                <a:moveTo>
                  <a:pt x="1886077" y="0"/>
                </a:moveTo>
                <a:lnTo>
                  <a:pt x="110362" y="0"/>
                </a:lnTo>
                <a:lnTo>
                  <a:pt x="67240" y="8582"/>
                </a:lnTo>
                <a:lnTo>
                  <a:pt x="32178" y="31892"/>
                </a:lnTo>
                <a:lnTo>
                  <a:pt x="8618" y="66276"/>
                </a:lnTo>
                <a:lnTo>
                  <a:pt x="0" y="108076"/>
                </a:lnTo>
                <a:lnTo>
                  <a:pt x="0" y="1317878"/>
                </a:lnTo>
                <a:lnTo>
                  <a:pt x="8618" y="1360908"/>
                </a:lnTo>
                <a:lnTo>
                  <a:pt x="32178" y="1395888"/>
                </a:lnTo>
                <a:lnTo>
                  <a:pt x="67240" y="1419391"/>
                </a:lnTo>
                <a:lnTo>
                  <a:pt x="110362" y="1427988"/>
                </a:lnTo>
                <a:lnTo>
                  <a:pt x="1886077" y="1427988"/>
                </a:lnTo>
                <a:lnTo>
                  <a:pt x="1929199" y="1419391"/>
                </a:lnTo>
                <a:lnTo>
                  <a:pt x="1964261" y="1395888"/>
                </a:lnTo>
                <a:lnTo>
                  <a:pt x="1987821" y="1360908"/>
                </a:lnTo>
                <a:lnTo>
                  <a:pt x="1996439" y="1317878"/>
                </a:lnTo>
                <a:lnTo>
                  <a:pt x="1996439" y="1303655"/>
                </a:lnTo>
                <a:lnTo>
                  <a:pt x="124587" y="1303655"/>
                </a:lnTo>
                <a:lnTo>
                  <a:pt x="124587" y="124460"/>
                </a:lnTo>
                <a:lnTo>
                  <a:pt x="1996439" y="124460"/>
                </a:lnTo>
                <a:lnTo>
                  <a:pt x="1996439" y="108076"/>
                </a:lnTo>
                <a:lnTo>
                  <a:pt x="1987821" y="66276"/>
                </a:lnTo>
                <a:lnTo>
                  <a:pt x="1964261" y="31892"/>
                </a:lnTo>
                <a:lnTo>
                  <a:pt x="1929199" y="8582"/>
                </a:lnTo>
                <a:lnTo>
                  <a:pt x="1886077" y="0"/>
                </a:lnTo>
                <a:close/>
              </a:path>
              <a:path w="1996439" h="1801495">
                <a:moveTo>
                  <a:pt x="1996439" y="124460"/>
                </a:moveTo>
                <a:lnTo>
                  <a:pt x="1869694" y="124460"/>
                </a:lnTo>
                <a:lnTo>
                  <a:pt x="1869694" y="1303655"/>
                </a:lnTo>
                <a:lnTo>
                  <a:pt x="1996439" y="1303655"/>
                </a:lnTo>
                <a:lnTo>
                  <a:pt x="1996439" y="12446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8" name="object 78"/>
          <p:cNvSpPr/>
          <p:nvPr/>
        </p:nvSpPr>
        <p:spPr>
          <a:xfrm>
            <a:off x="4342951" y="3052552"/>
            <a:ext cx="1780526" cy="1020498"/>
          </a:xfrm>
          <a:custGeom>
            <a:avLst/>
            <a:gdLst/>
            <a:ahLst/>
            <a:cxnLst/>
            <a:rect l="l" t="t" r="r" b="b"/>
            <a:pathLst>
              <a:path w="1744979" h="1000125">
                <a:moveTo>
                  <a:pt x="0" y="999744"/>
                </a:moveTo>
                <a:lnTo>
                  <a:pt x="1744980" y="999744"/>
                </a:lnTo>
                <a:lnTo>
                  <a:pt x="1744980" y="0"/>
                </a:lnTo>
                <a:lnTo>
                  <a:pt x="0" y="0"/>
                </a:lnTo>
                <a:lnTo>
                  <a:pt x="0" y="999744"/>
                </a:lnTo>
                <a:close/>
              </a:path>
            </a:pathLst>
          </a:custGeom>
          <a:solidFill>
            <a:srgbClr val="4B4B4B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9" name="object 79"/>
          <p:cNvSpPr/>
          <p:nvPr/>
        </p:nvSpPr>
        <p:spPr>
          <a:xfrm>
            <a:off x="4342951" y="2870612"/>
            <a:ext cx="1780526" cy="182070"/>
          </a:xfrm>
          <a:custGeom>
            <a:avLst/>
            <a:gdLst/>
            <a:ahLst/>
            <a:cxnLst/>
            <a:rect l="l" t="t" r="r" b="b"/>
            <a:pathLst>
              <a:path w="1744979" h="178435">
                <a:moveTo>
                  <a:pt x="0" y="178308"/>
                </a:moveTo>
                <a:lnTo>
                  <a:pt x="1744980" y="178308"/>
                </a:lnTo>
                <a:lnTo>
                  <a:pt x="1744980" y="0"/>
                </a:lnTo>
                <a:lnTo>
                  <a:pt x="0" y="0"/>
                </a:lnTo>
                <a:lnTo>
                  <a:pt x="0" y="178308"/>
                </a:lnTo>
                <a:close/>
              </a:path>
            </a:pathLst>
          </a:custGeom>
          <a:solidFill>
            <a:srgbClr val="99999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0" name="object 80"/>
          <p:cNvSpPr/>
          <p:nvPr/>
        </p:nvSpPr>
        <p:spPr>
          <a:xfrm>
            <a:off x="4388046" y="2897047"/>
            <a:ext cx="127514" cy="1275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1" name="object 81"/>
          <p:cNvSpPr/>
          <p:nvPr/>
        </p:nvSpPr>
        <p:spPr>
          <a:xfrm>
            <a:off x="6006849" y="2870613"/>
            <a:ext cx="116628" cy="10729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2" name="object 82"/>
          <p:cNvSpPr/>
          <p:nvPr/>
        </p:nvSpPr>
        <p:spPr>
          <a:xfrm>
            <a:off x="4579318" y="2915708"/>
            <a:ext cx="1362608" cy="93303"/>
          </a:xfrm>
          <a:custGeom>
            <a:avLst/>
            <a:gdLst/>
            <a:ahLst/>
            <a:cxnLst/>
            <a:rect l="l" t="t" r="r" b="b"/>
            <a:pathLst>
              <a:path w="1335404" h="91439">
                <a:moveTo>
                  <a:pt x="0" y="91439"/>
                </a:moveTo>
                <a:lnTo>
                  <a:pt x="1335024" y="91439"/>
                </a:lnTo>
                <a:lnTo>
                  <a:pt x="1335024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3" name="object 83"/>
          <p:cNvSpPr/>
          <p:nvPr/>
        </p:nvSpPr>
        <p:spPr>
          <a:xfrm>
            <a:off x="4579318" y="2915708"/>
            <a:ext cx="1362608" cy="93303"/>
          </a:xfrm>
          <a:custGeom>
            <a:avLst/>
            <a:gdLst/>
            <a:ahLst/>
            <a:cxnLst/>
            <a:rect l="l" t="t" r="r" b="b"/>
            <a:pathLst>
              <a:path w="1335404" h="91439">
                <a:moveTo>
                  <a:pt x="0" y="91439"/>
                </a:moveTo>
                <a:lnTo>
                  <a:pt x="1335024" y="91439"/>
                </a:lnTo>
                <a:lnTo>
                  <a:pt x="1335024" y="0"/>
                </a:lnTo>
                <a:lnTo>
                  <a:pt x="0" y="0"/>
                </a:lnTo>
                <a:lnTo>
                  <a:pt x="0" y="91439"/>
                </a:lnTo>
                <a:close/>
              </a:path>
            </a:pathLst>
          </a:custGeom>
          <a:ln w="6095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4" name="object 84"/>
          <p:cNvSpPr/>
          <p:nvPr/>
        </p:nvSpPr>
        <p:spPr>
          <a:xfrm>
            <a:off x="4826569" y="3203391"/>
            <a:ext cx="767155" cy="127643"/>
          </a:xfrm>
          <a:custGeom>
            <a:avLst/>
            <a:gdLst/>
            <a:ahLst/>
            <a:cxnLst/>
            <a:rect l="l" t="t" r="r" b="b"/>
            <a:pathLst>
              <a:path w="751839" h="125095">
                <a:moveTo>
                  <a:pt x="706374" y="0"/>
                </a:moveTo>
                <a:lnTo>
                  <a:pt x="44957" y="0"/>
                </a:lnTo>
                <a:lnTo>
                  <a:pt x="27592" y="3532"/>
                </a:lnTo>
                <a:lnTo>
                  <a:pt x="13287" y="13112"/>
                </a:lnTo>
                <a:lnTo>
                  <a:pt x="3577" y="27217"/>
                </a:lnTo>
                <a:lnTo>
                  <a:pt x="0" y="44323"/>
                </a:lnTo>
                <a:lnTo>
                  <a:pt x="0" y="80645"/>
                </a:lnTo>
                <a:lnTo>
                  <a:pt x="3577" y="97750"/>
                </a:lnTo>
                <a:lnTo>
                  <a:pt x="13287" y="111855"/>
                </a:lnTo>
                <a:lnTo>
                  <a:pt x="27592" y="121435"/>
                </a:lnTo>
                <a:lnTo>
                  <a:pt x="44957" y="124968"/>
                </a:lnTo>
                <a:lnTo>
                  <a:pt x="706374" y="124968"/>
                </a:lnTo>
                <a:lnTo>
                  <a:pt x="723739" y="121435"/>
                </a:lnTo>
                <a:lnTo>
                  <a:pt x="738044" y="111855"/>
                </a:lnTo>
                <a:lnTo>
                  <a:pt x="747754" y="97750"/>
                </a:lnTo>
                <a:lnTo>
                  <a:pt x="751331" y="80645"/>
                </a:lnTo>
                <a:lnTo>
                  <a:pt x="751331" y="44323"/>
                </a:lnTo>
                <a:lnTo>
                  <a:pt x="747754" y="27217"/>
                </a:lnTo>
                <a:lnTo>
                  <a:pt x="738044" y="13112"/>
                </a:lnTo>
                <a:lnTo>
                  <a:pt x="723739" y="3532"/>
                </a:lnTo>
                <a:lnTo>
                  <a:pt x="70637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5" name="object 85"/>
          <p:cNvSpPr/>
          <p:nvPr/>
        </p:nvSpPr>
        <p:spPr>
          <a:xfrm>
            <a:off x="4826569" y="3203391"/>
            <a:ext cx="767155" cy="127643"/>
          </a:xfrm>
          <a:custGeom>
            <a:avLst/>
            <a:gdLst/>
            <a:ahLst/>
            <a:cxnLst/>
            <a:rect l="l" t="t" r="r" b="b"/>
            <a:pathLst>
              <a:path w="751839" h="125095">
                <a:moveTo>
                  <a:pt x="706374" y="124968"/>
                </a:moveTo>
                <a:lnTo>
                  <a:pt x="323992" y="124968"/>
                </a:lnTo>
                <a:lnTo>
                  <a:pt x="127634" y="124968"/>
                </a:lnTo>
                <a:lnTo>
                  <a:pt x="55292" y="124968"/>
                </a:lnTo>
                <a:lnTo>
                  <a:pt x="44957" y="124968"/>
                </a:lnTo>
                <a:lnTo>
                  <a:pt x="27592" y="121435"/>
                </a:lnTo>
                <a:lnTo>
                  <a:pt x="13287" y="111855"/>
                </a:lnTo>
                <a:lnTo>
                  <a:pt x="3577" y="97750"/>
                </a:lnTo>
                <a:lnTo>
                  <a:pt x="0" y="80645"/>
                </a:lnTo>
                <a:lnTo>
                  <a:pt x="0" y="59646"/>
                </a:lnTo>
                <a:lnTo>
                  <a:pt x="0" y="48863"/>
                </a:lnTo>
                <a:lnTo>
                  <a:pt x="0" y="44890"/>
                </a:lnTo>
                <a:lnTo>
                  <a:pt x="0" y="44323"/>
                </a:lnTo>
                <a:lnTo>
                  <a:pt x="3577" y="27217"/>
                </a:lnTo>
                <a:lnTo>
                  <a:pt x="13287" y="13112"/>
                </a:lnTo>
                <a:lnTo>
                  <a:pt x="27592" y="3532"/>
                </a:lnTo>
                <a:lnTo>
                  <a:pt x="44957" y="0"/>
                </a:lnTo>
                <a:lnTo>
                  <a:pt x="427339" y="0"/>
                </a:lnTo>
                <a:lnTo>
                  <a:pt x="623697" y="0"/>
                </a:lnTo>
                <a:lnTo>
                  <a:pt x="696039" y="0"/>
                </a:lnTo>
                <a:lnTo>
                  <a:pt x="706374" y="0"/>
                </a:lnTo>
                <a:lnTo>
                  <a:pt x="723739" y="3532"/>
                </a:lnTo>
                <a:lnTo>
                  <a:pt x="738044" y="13112"/>
                </a:lnTo>
                <a:lnTo>
                  <a:pt x="747754" y="27217"/>
                </a:lnTo>
                <a:lnTo>
                  <a:pt x="751331" y="44323"/>
                </a:lnTo>
                <a:lnTo>
                  <a:pt x="751331" y="65321"/>
                </a:lnTo>
                <a:lnTo>
                  <a:pt x="751331" y="76104"/>
                </a:lnTo>
                <a:lnTo>
                  <a:pt x="751331" y="80077"/>
                </a:lnTo>
                <a:lnTo>
                  <a:pt x="751331" y="80645"/>
                </a:lnTo>
                <a:lnTo>
                  <a:pt x="747754" y="97750"/>
                </a:lnTo>
                <a:lnTo>
                  <a:pt x="738044" y="111855"/>
                </a:lnTo>
                <a:lnTo>
                  <a:pt x="723739" y="121435"/>
                </a:lnTo>
                <a:lnTo>
                  <a:pt x="706374" y="124968"/>
                </a:lnTo>
                <a:close/>
              </a:path>
            </a:pathLst>
          </a:custGeom>
          <a:ln w="6096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6" name="object 86"/>
          <p:cNvSpPr/>
          <p:nvPr/>
        </p:nvSpPr>
        <p:spPr>
          <a:xfrm>
            <a:off x="4566877" y="3456864"/>
            <a:ext cx="454202" cy="127643"/>
          </a:xfrm>
          <a:custGeom>
            <a:avLst/>
            <a:gdLst/>
            <a:ahLst/>
            <a:cxnLst/>
            <a:rect l="l" t="t" r="r" b="b"/>
            <a:pathLst>
              <a:path w="445135" h="125095">
                <a:moveTo>
                  <a:pt x="400050" y="0"/>
                </a:moveTo>
                <a:lnTo>
                  <a:pt x="44958" y="0"/>
                </a:lnTo>
                <a:lnTo>
                  <a:pt x="27592" y="3579"/>
                </a:lnTo>
                <a:lnTo>
                  <a:pt x="13287" y="13303"/>
                </a:lnTo>
                <a:lnTo>
                  <a:pt x="3577" y="27646"/>
                </a:lnTo>
                <a:lnTo>
                  <a:pt x="0" y="45085"/>
                </a:lnTo>
                <a:lnTo>
                  <a:pt x="0" y="79883"/>
                </a:lnTo>
                <a:lnTo>
                  <a:pt x="3577" y="97321"/>
                </a:lnTo>
                <a:lnTo>
                  <a:pt x="13287" y="111664"/>
                </a:lnTo>
                <a:lnTo>
                  <a:pt x="27592" y="121388"/>
                </a:lnTo>
                <a:lnTo>
                  <a:pt x="44958" y="124968"/>
                </a:lnTo>
                <a:lnTo>
                  <a:pt x="400050" y="124968"/>
                </a:lnTo>
                <a:lnTo>
                  <a:pt x="417415" y="121388"/>
                </a:lnTo>
                <a:lnTo>
                  <a:pt x="431720" y="111664"/>
                </a:lnTo>
                <a:lnTo>
                  <a:pt x="441430" y="97321"/>
                </a:lnTo>
                <a:lnTo>
                  <a:pt x="445008" y="79883"/>
                </a:lnTo>
                <a:lnTo>
                  <a:pt x="445008" y="45085"/>
                </a:lnTo>
                <a:lnTo>
                  <a:pt x="441430" y="27646"/>
                </a:lnTo>
                <a:lnTo>
                  <a:pt x="431720" y="13303"/>
                </a:lnTo>
                <a:lnTo>
                  <a:pt x="417415" y="3579"/>
                </a:lnTo>
                <a:lnTo>
                  <a:pt x="400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7" name="object 87"/>
          <p:cNvSpPr/>
          <p:nvPr/>
        </p:nvSpPr>
        <p:spPr>
          <a:xfrm>
            <a:off x="4566877" y="3456864"/>
            <a:ext cx="454202" cy="127643"/>
          </a:xfrm>
          <a:custGeom>
            <a:avLst/>
            <a:gdLst/>
            <a:ahLst/>
            <a:cxnLst/>
            <a:rect l="l" t="t" r="r" b="b"/>
            <a:pathLst>
              <a:path w="445135" h="125095">
                <a:moveTo>
                  <a:pt x="400050" y="124968"/>
                </a:moveTo>
                <a:lnTo>
                  <a:pt x="194762" y="124968"/>
                </a:lnTo>
                <a:lnTo>
                  <a:pt x="89344" y="124968"/>
                </a:lnTo>
                <a:lnTo>
                  <a:pt x="50506" y="124968"/>
                </a:lnTo>
                <a:lnTo>
                  <a:pt x="44958" y="124968"/>
                </a:lnTo>
                <a:lnTo>
                  <a:pt x="27592" y="121388"/>
                </a:lnTo>
                <a:lnTo>
                  <a:pt x="13287" y="111664"/>
                </a:lnTo>
                <a:lnTo>
                  <a:pt x="3577" y="97321"/>
                </a:lnTo>
                <a:lnTo>
                  <a:pt x="0" y="79883"/>
                </a:lnTo>
                <a:lnTo>
                  <a:pt x="0" y="59765"/>
                </a:lnTo>
                <a:lnTo>
                  <a:pt x="0" y="49434"/>
                </a:lnTo>
                <a:lnTo>
                  <a:pt x="0" y="45628"/>
                </a:lnTo>
                <a:lnTo>
                  <a:pt x="0" y="45085"/>
                </a:lnTo>
                <a:lnTo>
                  <a:pt x="3577" y="27646"/>
                </a:lnTo>
                <a:lnTo>
                  <a:pt x="13287" y="13303"/>
                </a:lnTo>
                <a:lnTo>
                  <a:pt x="27592" y="3579"/>
                </a:lnTo>
                <a:lnTo>
                  <a:pt x="44958" y="0"/>
                </a:lnTo>
                <a:lnTo>
                  <a:pt x="250245" y="0"/>
                </a:lnTo>
                <a:lnTo>
                  <a:pt x="355663" y="0"/>
                </a:lnTo>
                <a:lnTo>
                  <a:pt x="394501" y="0"/>
                </a:lnTo>
                <a:lnTo>
                  <a:pt x="400050" y="0"/>
                </a:lnTo>
                <a:lnTo>
                  <a:pt x="417415" y="3579"/>
                </a:lnTo>
                <a:lnTo>
                  <a:pt x="431720" y="13303"/>
                </a:lnTo>
                <a:lnTo>
                  <a:pt x="441430" y="27646"/>
                </a:lnTo>
                <a:lnTo>
                  <a:pt x="445008" y="45085"/>
                </a:lnTo>
                <a:lnTo>
                  <a:pt x="445008" y="65202"/>
                </a:lnTo>
                <a:lnTo>
                  <a:pt x="445008" y="75533"/>
                </a:lnTo>
                <a:lnTo>
                  <a:pt x="445008" y="79339"/>
                </a:lnTo>
                <a:lnTo>
                  <a:pt x="445008" y="79883"/>
                </a:lnTo>
                <a:lnTo>
                  <a:pt x="441430" y="97321"/>
                </a:lnTo>
                <a:lnTo>
                  <a:pt x="431720" y="111664"/>
                </a:lnTo>
                <a:lnTo>
                  <a:pt x="417415" y="121388"/>
                </a:lnTo>
                <a:lnTo>
                  <a:pt x="400050" y="124968"/>
                </a:lnTo>
                <a:close/>
              </a:path>
            </a:pathLst>
          </a:custGeom>
          <a:ln w="6096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8" name="object 88"/>
          <p:cNvSpPr/>
          <p:nvPr/>
        </p:nvSpPr>
        <p:spPr>
          <a:xfrm>
            <a:off x="5128247" y="3456864"/>
            <a:ext cx="454202" cy="127643"/>
          </a:xfrm>
          <a:custGeom>
            <a:avLst/>
            <a:gdLst/>
            <a:ahLst/>
            <a:cxnLst/>
            <a:rect l="l" t="t" r="r" b="b"/>
            <a:pathLst>
              <a:path w="445135" h="125095">
                <a:moveTo>
                  <a:pt x="400050" y="0"/>
                </a:moveTo>
                <a:lnTo>
                  <a:pt x="44958" y="0"/>
                </a:lnTo>
                <a:lnTo>
                  <a:pt x="26735" y="3579"/>
                </a:lnTo>
                <a:lnTo>
                  <a:pt x="12525" y="13303"/>
                </a:lnTo>
                <a:lnTo>
                  <a:pt x="3292" y="27646"/>
                </a:lnTo>
                <a:lnTo>
                  <a:pt x="0" y="45085"/>
                </a:lnTo>
                <a:lnTo>
                  <a:pt x="0" y="79883"/>
                </a:lnTo>
                <a:lnTo>
                  <a:pt x="3292" y="97321"/>
                </a:lnTo>
                <a:lnTo>
                  <a:pt x="12525" y="111664"/>
                </a:lnTo>
                <a:lnTo>
                  <a:pt x="26735" y="121388"/>
                </a:lnTo>
                <a:lnTo>
                  <a:pt x="44958" y="124968"/>
                </a:lnTo>
                <a:lnTo>
                  <a:pt x="400050" y="124968"/>
                </a:lnTo>
                <a:lnTo>
                  <a:pt x="417415" y="121388"/>
                </a:lnTo>
                <a:lnTo>
                  <a:pt x="431720" y="111664"/>
                </a:lnTo>
                <a:lnTo>
                  <a:pt x="441430" y="97321"/>
                </a:lnTo>
                <a:lnTo>
                  <a:pt x="445008" y="79883"/>
                </a:lnTo>
                <a:lnTo>
                  <a:pt x="445008" y="45085"/>
                </a:lnTo>
                <a:lnTo>
                  <a:pt x="441430" y="27646"/>
                </a:lnTo>
                <a:lnTo>
                  <a:pt x="431720" y="13303"/>
                </a:lnTo>
                <a:lnTo>
                  <a:pt x="417415" y="3579"/>
                </a:lnTo>
                <a:lnTo>
                  <a:pt x="40005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9" name="object 89"/>
          <p:cNvSpPr/>
          <p:nvPr/>
        </p:nvSpPr>
        <p:spPr>
          <a:xfrm>
            <a:off x="5128247" y="3456864"/>
            <a:ext cx="454202" cy="127643"/>
          </a:xfrm>
          <a:custGeom>
            <a:avLst/>
            <a:gdLst/>
            <a:ahLst/>
            <a:cxnLst/>
            <a:rect l="l" t="t" r="r" b="b"/>
            <a:pathLst>
              <a:path w="445135" h="125095">
                <a:moveTo>
                  <a:pt x="400050" y="124968"/>
                </a:moveTo>
                <a:lnTo>
                  <a:pt x="194762" y="124968"/>
                </a:lnTo>
                <a:lnTo>
                  <a:pt x="89344" y="124968"/>
                </a:lnTo>
                <a:lnTo>
                  <a:pt x="50506" y="124968"/>
                </a:lnTo>
                <a:lnTo>
                  <a:pt x="44958" y="124968"/>
                </a:lnTo>
                <a:lnTo>
                  <a:pt x="26735" y="121388"/>
                </a:lnTo>
                <a:lnTo>
                  <a:pt x="12525" y="111664"/>
                </a:lnTo>
                <a:lnTo>
                  <a:pt x="3292" y="97321"/>
                </a:lnTo>
                <a:lnTo>
                  <a:pt x="0" y="79883"/>
                </a:lnTo>
                <a:lnTo>
                  <a:pt x="0" y="59765"/>
                </a:lnTo>
                <a:lnTo>
                  <a:pt x="0" y="49434"/>
                </a:lnTo>
                <a:lnTo>
                  <a:pt x="0" y="45628"/>
                </a:lnTo>
                <a:lnTo>
                  <a:pt x="0" y="45085"/>
                </a:lnTo>
                <a:lnTo>
                  <a:pt x="3292" y="27646"/>
                </a:lnTo>
                <a:lnTo>
                  <a:pt x="12525" y="13303"/>
                </a:lnTo>
                <a:lnTo>
                  <a:pt x="26735" y="3579"/>
                </a:lnTo>
                <a:lnTo>
                  <a:pt x="44958" y="0"/>
                </a:lnTo>
                <a:lnTo>
                  <a:pt x="250245" y="0"/>
                </a:lnTo>
                <a:lnTo>
                  <a:pt x="355663" y="0"/>
                </a:lnTo>
                <a:lnTo>
                  <a:pt x="394501" y="0"/>
                </a:lnTo>
                <a:lnTo>
                  <a:pt x="400050" y="0"/>
                </a:lnTo>
                <a:lnTo>
                  <a:pt x="417415" y="3579"/>
                </a:lnTo>
                <a:lnTo>
                  <a:pt x="431720" y="13303"/>
                </a:lnTo>
                <a:lnTo>
                  <a:pt x="441430" y="27646"/>
                </a:lnTo>
                <a:lnTo>
                  <a:pt x="445008" y="45085"/>
                </a:lnTo>
                <a:lnTo>
                  <a:pt x="445008" y="65202"/>
                </a:lnTo>
                <a:lnTo>
                  <a:pt x="445008" y="75533"/>
                </a:lnTo>
                <a:lnTo>
                  <a:pt x="445008" y="79339"/>
                </a:lnTo>
                <a:lnTo>
                  <a:pt x="445008" y="79883"/>
                </a:lnTo>
                <a:lnTo>
                  <a:pt x="441430" y="97321"/>
                </a:lnTo>
                <a:lnTo>
                  <a:pt x="431720" y="111664"/>
                </a:lnTo>
                <a:lnTo>
                  <a:pt x="417415" y="121388"/>
                </a:lnTo>
                <a:lnTo>
                  <a:pt x="400050" y="124968"/>
                </a:lnTo>
                <a:close/>
              </a:path>
            </a:pathLst>
          </a:custGeom>
          <a:ln w="6096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0" name="object 90"/>
          <p:cNvSpPr/>
          <p:nvPr/>
        </p:nvSpPr>
        <p:spPr>
          <a:xfrm>
            <a:off x="5565215" y="3634139"/>
            <a:ext cx="456146" cy="127643"/>
          </a:xfrm>
          <a:custGeom>
            <a:avLst/>
            <a:gdLst/>
            <a:ahLst/>
            <a:cxnLst/>
            <a:rect l="l" t="t" r="r" b="b"/>
            <a:pathLst>
              <a:path w="447039" h="125095">
                <a:moveTo>
                  <a:pt x="401447" y="0"/>
                </a:moveTo>
                <a:lnTo>
                  <a:pt x="45085" y="0"/>
                </a:lnTo>
                <a:lnTo>
                  <a:pt x="27646" y="3579"/>
                </a:lnTo>
                <a:lnTo>
                  <a:pt x="13303" y="13303"/>
                </a:lnTo>
                <a:lnTo>
                  <a:pt x="3579" y="27646"/>
                </a:lnTo>
                <a:lnTo>
                  <a:pt x="0" y="45085"/>
                </a:lnTo>
                <a:lnTo>
                  <a:pt x="0" y="79882"/>
                </a:lnTo>
                <a:lnTo>
                  <a:pt x="3579" y="98178"/>
                </a:lnTo>
                <a:lnTo>
                  <a:pt x="13303" y="112426"/>
                </a:lnTo>
                <a:lnTo>
                  <a:pt x="27646" y="121673"/>
                </a:lnTo>
                <a:lnTo>
                  <a:pt x="45085" y="124968"/>
                </a:lnTo>
                <a:lnTo>
                  <a:pt x="401447" y="124968"/>
                </a:lnTo>
                <a:lnTo>
                  <a:pt x="418885" y="121673"/>
                </a:lnTo>
                <a:lnTo>
                  <a:pt x="433228" y="112426"/>
                </a:lnTo>
                <a:lnTo>
                  <a:pt x="442952" y="98178"/>
                </a:lnTo>
                <a:lnTo>
                  <a:pt x="446531" y="79882"/>
                </a:lnTo>
                <a:lnTo>
                  <a:pt x="446531" y="45085"/>
                </a:lnTo>
                <a:lnTo>
                  <a:pt x="442952" y="27646"/>
                </a:lnTo>
                <a:lnTo>
                  <a:pt x="433228" y="13303"/>
                </a:lnTo>
                <a:lnTo>
                  <a:pt x="418885" y="3579"/>
                </a:lnTo>
                <a:lnTo>
                  <a:pt x="4014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1" name="object 91"/>
          <p:cNvSpPr/>
          <p:nvPr/>
        </p:nvSpPr>
        <p:spPr>
          <a:xfrm>
            <a:off x="5565215" y="3634139"/>
            <a:ext cx="456146" cy="127643"/>
          </a:xfrm>
          <a:custGeom>
            <a:avLst/>
            <a:gdLst/>
            <a:ahLst/>
            <a:cxnLst/>
            <a:rect l="l" t="t" r="r" b="b"/>
            <a:pathLst>
              <a:path w="447039" h="125095">
                <a:moveTo>
                  <a:pt x="401447" y="124968"/>
                </a:moveTo>
                <a:lnTo>
                  <a:pt x="195425" y="124968"/>
                </a:lnTo>
                <a:lnTo>
                  <a:pt x="89630" y="124968"/>
                </a:lnTo>
                <a:lnTo>
                  <a:pt x="50653" y="124968"/>
                </a:lnTo>
                <a:lnTo>
                  <a:pt x="45085" y="124968"/>
                </a:lnTo>
                <a:lnTo>
                  <a:pt x="27646" y="121673"/>
                </a:lnTo>
                <a:lnTo>
                  <a:pt x="13303" y="112426"/>
                </a:lnTo>
                <a:lnTo>
                  <a:pt x="3579" y="98178"/>
                </a:lnTo>
                <a:lnTo>
                  <a:pt x="0" y="79882"/>
                </a:lnTo>
                <a:lnTo>
                  <a:pt x="0" y="59765"/>
                </a:lnTo>
                <a:lnTo>
                  <a:pt x="0" y="49434"/>
                </a:lnTo>
                <a:lnTo>
                  <a:pt x="0" y="45628"/>
                </a:lnTo>
                <a:lnTo>
                  <a:pt x="0" y="45085"/>
                </a:lnTo>
                <a:lnTo>
                  <a:pt x="3579" y="27646"/>
                </a:lnTo>
                <a:lnTo>
                  <a:pt x="13303" y="13303"/>
                </a:lnTo>
                <a:lnTo>
                  <a:pt x="27646" y="3579"/>
                </a:lnTo>
                <a:lnTo>
                  <a:pt x="45085" y="0"/>
                </a:lnTo>
                <a:lnTo>
                  <a:pt x="251106" y="0"/>
                </a:lnTo>
                <a:lnTo>
                  <a:pt x="356901" y="0"/>
                </a:lnTo>
                <a:lnTo>
                  <a:pt x="395878" y="0"/>
                </a:lnTo>
                <a:lnTo>
                  <a:pt x="401447" y="0"/>
                </a:lnTo>
                <a:lnTo>
                  <a:pt x="418885" y="3579"/>
                </a:lnTo>
                <a:lnTo>
                  <a:pt x="433228" y="13303"/>
                </a:lnTo>
                <a:lnTo>
                  <a:pt x="442952" y="27646"/>
                </a:lnTo>
                <a:lnTo>
                  <a:pt x="446531" y="45085"/>
                </a:lnTo>
                <a:lnTo>
                  <a:pt x="446531" y="65202"/>
                </a:lnTo>
                <a:lnTo>
                  <a:pt x="446531" y="75533"/>
                </a:lnTo>
                <a:lnTo>
                  <a:pt x="446531" y="79339"/>
                </a:lnTo>
                <a:lnTo>
                  <a:pt x="446531" y="79882"/>
                </a:lnTo>
                <a:lnTo>
                  <a:pt x="442952" y="98178"/>
                </a:lnTo>
                <a:lnTo>
                  <a:pt x="433228" y="112426"/>
                </a:lnTo>
                <a:lnTo>
                  <a:pt x="418885" y="121673"/>
                </a:lnTo>
                <a:lnTo>
                  <a:pt x="401447" y="124968"/>
                </a:lnTo>
                <a:close/>
              </a:path>
            </a:pathLst>
          </a:custGeom>
          <a:ln w="6096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2" name="object 92"/>
          <p:cNvSpPr/>
          <p:nvPr/>
        </p:nvSpPr>
        <p:spPr>
          <a:xfrm>
            <a:off x="4793914" y="3332460"/>
            <a:ext cx="426341" cy="77752"/>
          </a:xfrm>
          <a:custGeom>
            <a:avLst/>
            <a:gdLst/>
            <a:ahLst/>
            <a:cxnLst/>
            <a:rect l="l" t="t" r="r" b="b"/>
            <a:pathLst>
              <a:path w="417829" h="76200">
                <a:moveTo>
                  <a:pt x="417575" y="0"/>
                </a:moveTo>
                <a:lnTo>
                  <a:pt x="417575" y="38862"/>
                </a:lnTo>
                <a:lnTo>
                  <a:pt x="0" y="38862"/>
                </a:lnTo>
                <a:lnTo>
                  <a:pt x="0" y="76200"/>
                </a:lnTo>
              </a:path>
            </a:pathLst>
          </a:custGeom>
          <a:ln w="6096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3" name="object 93"/>
          <p:cNvSpPr/>
          <p:nvPr/>
        </p:nvSpPr>
        <p:spPr>
          <a:xfrm>
            <a:off x="4773699" y="3403991"/>
            <a:ext cx="38876" cy="33044"/>
          </a:xfrm>
          <a:custGeom>
            <a:avLst/>
            <a:gdLst/>
            <a:ahLst/>
            <a:cxnLst/>
            <a:rect l="l" t="t" r="r" b="b"/>
            <a:pathLst>
              <a:path w="38100" h="32385">
                <a:moveTo>
                  <a:pt x="38100" y="0"/>
                </a:moveTo>
                <a:lnTo>
                  <a:pt x="0" y="0"/>
                </a:lnTo>
                <a:lnTo>
                  <a:pt x="19938" y="32003"/>
                </a:lnTo>
                <a:lnTo>
                  <a:pt x="38100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4" name="object 94"/>
          <p:cNvSpPr/>
          <p:nvPr/>
        </p:nvSpPr>
        <p:spPr>
          <a:xfrm>
            <a:off x="5216885" y="3329351"/>
            <a:ext cx="155504" cy="10729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5" name="object 95"/>
          <p:cNvSpPr/>
          <p:nvPr/>
        </p:nvSpPr>
        <p:spPr>
          <a:xfrm>
            <a:off x="5582321" y="3522175"/>
            <a:ext cx="227425" cy="57666"/>
          </a:xfrm>
          <a:custGeom>
            <a:avLst/>
            <a:gdLst/>
            <a:ahLst/>
            <a:cxnLst/>
            <a:rect l="l" t="t" r="r" b="b"/>
            <a:pathLst>
              <a:path w="222885" h="56514">
                <a:moveTo>
                  <a:pt x="0" y="0"/>
                </a:moveTo>
                <a:lnTo>
                  <a:pt x="222503" y="0"/>
                </a:lnTo>
                <a:lnTo>
                  <a:pt x="222503" y="56387"/>
                </a:lnTo>
              </a:path>
            </a:pathLst>
          </a:custGeom>
          <a:ln w="6096">
            <a:solidFill>
              <a:srgbClr val="E6E6E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6" name="object 96"/>
          <p:cNvSpPr/>
          <p:nvPr/>
        </p:nvSpPr>
        <p:spPr>
          <a:xfrm>
            <a:off x="5790698" y="3571937"/>
            <a:ext cx="34341" cy="33044"/>
          </a:xfrm>
          <a:custGeom>
            <a:avLst/>
            <a:gdLst/>
            <a:ahLst/>
            <a:cxnLst/>
            <a:rect l="l" t="t" r="r" b="b"/>
            <a:pathLst>
              <a:path w="33654" h="32385">
                <a:moveTo>
                  <a:pt x="33527" y="0"/>
                </a:moveTo>
                <a:lnTo>
                  <a:pt x="0" y="0"/>
                </a:lnTo>
                <a:lnTo>
                  <a:pt x="17525" y="32004"/>
                </a:lnTo>
                <a:lnTo>
                  <a:pt x="33527" y="0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7" name="object 97"/>
          <p:cNvSpPr/>
          <p:nvPr/>
        </p:nvSpPr>
        <p:spPr>
          <a:xfrm>
            <a:off x="4006803" y="4828802"/>
            <a:ext cx="2571396" cy="13399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8" name="object 98"/>
          <p:cNvSpPr/>
          <p:nvPr/>
        </p:nvSpPr>
        <p:spPr>
          <a:xfrm>
            <a:off x="4736119" y="4997265"/>
            <a:ext cx="1112764" cy="133475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9" name="object 99"/>
          <p:cNvSpPr txBox="1"/>
          <p:nvPr/>
        </p:nvSpPr>
        <p:spPr>
          <a:xfrm>
            <a:off x="4523595" y="3720702"/>
            <a:ext cx="621370" cy="175866"/>
          </a:xfrm>
          <a:prstGeom prst="rect">
            <a:avLst/>
          </a:prstGeom>
        </p:spPr>
        <p:txBody>
          <a:bodyPr vert="horz" wrap="square" lIns="0" tIns="15550" rIns="0" bIns="0" rtlCol="0">
            <a:spAutoFit/>
          </a:bodyPr>
          <a:lstStyle/>
          <a:p>
            <a:pPr>
              <a:spcBef>
                <a:spcPts val="122"/>
              </a:spcBef>
            </a:pPr>
            <a:r>
              <a:rPr sz="1020" spc="5" dirty="0">
                <a:solidFill>
                  <a:srgbClr val="FFFFFF"/>
                </a:solidFill>
                <a:latin typeface="Calibri"/>
                <a:cs typeface="Calibri"/>
              </a:rPr>
              <a:t>ML</a:t>
            </a:r>
            <a:r>
              <a:rPr sz="1020" spc="-71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020" dirty="0">
                <a:solidFill>
                  <a:srgbClr val="FFFFFF"/>
                </a:solidFill>
                <a:latin typeface="Calibri"/>
                <a:cs typeface="Calibri"/>
              </a:rPr>
              <a:t>STUDIO</a:t>
            </a:r>
            <a:endParaRPr sz="1020">
              <a:latin typeface="Calibri"/>
              <a:cs typeface="Calibri"/>
            </a:endParaRPr>
          </a:p>
        </p:txBody>
      </p:sp>
      <p:sp>
        <p:nvSpPr>
          <p:cNvPr id="100" name="object 100"/>
          <p:cNvSpPr/>
          <p:nvPr/>
        </p:nvSpPr>
        <p:spPr>
          <a:xfrm>
            <a:off x="2935636" y="3545501"/>
            <a:ext cx="1202568" cy="177534"/>
          </a:xfrm>
          <a:custGeom>
            <a:avLst/>
            <a:gdLst/>
            <a:ahLst/>
            <a:cxnLst/>
            <a:rect l="l" t="t" r="r" b="b"/>
            <a:pathLst>
              <a:path w="1178560" h="173989">
                <a:moveTo>
                  <a:pt x="1004824" y="0"/>
                </a:moveTo>
                <a:lnTo>
                  <a:pt x="1004824" y="173735"/>
                </a:lnTo>
                <a:lnTo>
                  <a:pt x="1120647" y="115824"/>
                </a:lnTo>
                <a:lnTo>
                  <a:pt x="1033780" y="115824"/>
                </a:lnTo>
                <a:lnTo>
                  <a:pt x="1033780" y="57912"/>
                </a:lnTo>
                <a:lnTo>
                  <a:pt x="1120648" y="57912"/>
                </a:lnTo>
                <a:lnTo>
                  <a:pt x="1004824" y="0"/>
                </a:lnTo>
                <a:close/>
              </a:path>
              <a:path w="1178560" h="173989">
                <a:moveTo>
                  <a:pt x="1004824" y="57912"/>
                </a:moveTo>
                <a:lnTo>
                  <a:pt x="0" y="57912"/>
                </a:lnTo>
                <a:lnTo>
                  <a:pt x="0" y="115824"/>
                </a:lnTo>
                <a:lnTo>
                  <a:pt x="1004824" y="115824"/>
                </a:lnTo>
                <a:lnTo>
                  <a:pt x="1004824" y="57912"/>
                </a:lnTo>
                <a:close/>
              </a:path>
              <a:path w="1178560" h="173989">
                <a:moveTo>
                  <a:pt x="1120648" y="57912"/>
                </a:moveTo>
                <a:lnTo>
                  <a:pt x="1033780" y="57912"/>
                </a:lnTo>
                <a:lnTo>
                  <a:pt x="1033780" y="115824"/>
                </a:lnTo>
                <a:lnTo>
                  <a:pt x="1120647" y="115824"/>
                </a:lnTo>
                <a:lnTo>
                  <a:pt x="1178560" y="86867"/>
                </a:lnTo>
                <a:lnTo>
                  <a:pt x="1120648" y="57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1" name="object 101"/>
          <p:cNvSpPr/>
          <p:nvPr/>
        </p:nvSpPr>
        <p:spPr>
          <a:xfrm>
            <a:off x="6464032" y="3528395"/>
            <a:ext cx="1003004" cy="177534"/>
          </a:xfrm>
          <a:custGeom>
            <a:avLst/>
            <a:gdLst/>
            <a:ahLst/>
            <a:cxnLst/>
            <a:rect l="l" t="t" r="r" b="b"/>
            <a:pathLst>
              <a:path w="982979" h="173989">
                <a:moveTo>
                  <a:pt x="173735" y="0"/>
                </a:moveTo>
                <a:lnTo>
                  <a:pt x="0" y="86868"/>
                </a:lnTo>
                <a:lnTo>
                  <a:pt x="173735" y="173736"/>
                </a:lnTo>
                <a:lnTo>
                  <a:pt x="173735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5" y="57912"/>
                </a:lnTo>
                <a:lnTo>
                  <a:pt x="173735" y="0"/>
                </a:lnTo>
                <a:close/>
              </a:path>
              <a:path w="982979" h="173989">
                <a:moveTo>
                  <a:pt x="809116" y="0"/>
                </a:moveTo>
                <a:lnTo>
                  <a:pt x="809116" y="173736"/>
                </a:lnTo>
                <a:lnTo>
                  <a:pt x="924941" y="115824"/>
                </a:lnTo>
                <a:lnTo>
                  <a:pt x="838073" y="115824"/>
                </a:lnTo>
                <a:lnTo>
                  <a:pt x="838073" y="57912"/>
                </a:lnTo>
                <a:lnTo>
                  <a:pt x="924940" y="57912"/>
                </a:lnTo>
                <a:lnTo>
                  <a:pt x="809116" y="0"/>
                </a:lnTo>
                <a:close/>
              </a:path>
              <a:path w="982979" h="173989">
                <a:moveTo>
                  <a:pt x="173735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5" y="115824"/>
                </a:lnTo>
                <a:lnTo>
                  <a:pt x="173735" y="57912"/>
                </a:lnTo>
                <a:close/>
              </a:path>
              <a:path w="982979" h="173989">
                <a:moveTo>
                  <a:pt x="809116" y="57912"/>
                </a:moveTo>
                <a:lnTo>
                  <a:pt x="173735" y="57912"/>
                </a:lnTo>
                <a:lnTo>
                  <a:pt x="173735" y="115824"/>
                </a:lnTo>
                <a:lnTo>
                  <a:pt x="809116" y="115824"/>
                </a:lnTo>
                <a:lnTo>
                  <a:pt x="809116" y="57912"/>
                </a:lnTo>
                <a:close/>
              </a:path>
              <a:path w="982979" h="173989">
                <a:moveTo>
                  <a:pt x="924940" y="57912"/>
                </a:moveTo>
                <a:lnTo>
                  <a:pt x="838073" y="57912"/>
                </a:lnTo>
                <a:lnTo>
                  <a:pt x="838073" y="115824"/>
                </a:lnTo>
                <a:lnTo>
                  <a:pt x="924941" y="115824"/>
                </a:lnTo>
                <a:lnTo>
                  <a:pt x="982852" y="86868"/>
                </a:lnTo>
                <a:lnTo>
                  <a:pt x="924940" y="57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2" name="object 102"/>
          <p:cNvSpPr/>
          <p:nvPr/>
        </p:nvSpPr>
        <p:spPr>
          <a:xfrm>
            <a:off x="9174474" y="3526841"/>
            <a:ext cx="1003004" cy="177534"/>
          </a:xfrm>
          <a:custGeom>
            <a:avLst/>
            <a:gdLst/>
            <a:ahLst/>
            <a:cxnLst/>
            <a:rect l="l" t="t" r="r" b="b"/>
            <a:pathLst>
              <a:path w="982979" h="173989">
                <a:moveTo>
                  <a:pt x="173736" y="0"/>
                </a:moveTo>
                <a:lnTo>
                  <a:pt x="0" y="86867"/>
                </a:lnTo>
                <a:lnTo>
                  <a:pt x="173736" y="173735"/>
                </a:lnTo>
                <a:lnTo>
                  <a:pt x="173736" y="115823"/>
                </a:lnTo>
                <a:lnTo>
                  <a:pt x="144779" y="115823"/>
                </a:lnTo>
                <a:lnTo>
                  <a:pt x="144779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982979" h="173989">
                <a:moveTo>
                  <a:pt x="809117" y="0"/>
                </a:moveTo>
                <a:lnTo>
                  <a:pt x="809117" y="173735"/>
                </a:lnTo>
                <a:lnTo>
                  <a:pt x="924941" y="115823"/>
                </a:lnTo>
                <a:lnTo>
                  <a:pt x="838073" y="115823"/>
                </a:lnTo>
                <a:lnTo>
                  <a:pt x="838073" y="57912"/>
                </a:lnTo>
                <a:lnTo>
                  <a:pt x="924941" y="57912"/>
                </a:lnTo>
                <a:lnTo>
                  <a:pt x="809117" y="0"/>
                </a:lnTo>
                <a:close/>
              </a:path>
              <a:path w="982979" h="173989">
                <a:moveTo>
                  <a:pt x="173736" y="57912"/>
                </a:moveTo>
                <a:lnTo>
                  <a:pt x="144779" y="57912"/>
                </a:lnTo>
                <a:lnTo>
                  <a:pt x="144779" y="115823"/>
                </a:lnTo>
                <a:lnTo>
                  <a:pt x="173736" y="115823"/>
                </a:lnTo>
                <a:lnTo>
                  <a:pt x="173736" y="57912"/>
                </a:lnTo>
                <a:close/>
              </a:path>
              <a:path w="982979" h="173989">
                <a:moveTo>
                  <a:pt x="809117" y="57912"/>
                </a:moveTo>
                <a:lnTo>
                  <a:pt x="173736" y="57912"/>
                </a:lnTo>
                <a:lnTo>
                  <a:pt x="173736" y="115823"/>
                </a:lnTo>
                <a:lnTo>
                  <a:pt x="809117" y="115823"/>
                </a:lnTo>
                <a:lnTo>
                  <a:pt x="809117" y="57912"/>
                </a:lnTo>
                <a:close/>
              </a:path>
              <a:path w="982979" h="173989">
                <a:moveTo>
                  <a:pt x="924941" y="57912"/>
                </a:moveTo>
                <a:lnTo>
                  <a:pt x="838073" y="57912"/>
                </a:lnTo>
                <a:lnTo>
                  <a:pt x="838073" y="115823"/>
                </a:lnTo>
                <a:lnTo>
                  <a:pt x="924941" y="115823"/>
                </a:lnTo>
                <a:lnTo>
                  <a:pt x="982852" y="86867"/>
                </a:lnTo>
                <a:lnTo>
                  <a:pt x="924941" y="57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3" name="object 103"/>
          <p:cNvSpPr/>
          <p:nvPr/>
        </p:nvSpPr>
        <p:spPr>
          <a:xfrm>
            <a:off x="9174474" y="5845411"/>
            <a:ext cx="1003004" cy="177534"/>
          </a:xfrm>
          <a:custGeom>
            <a:avLst/>
            <a:gdLst/>
            <a:ahLst/>
            <a:cxnLst/>
            <a:rect l="l" t="t" r="r" b="b"/>
            <a:pathLst>
              <a:path w="982979" h="173989">
                <a:moveTo>
                  <a:pt x="173736" y="0"/>
                </a:moveTo>
                <a:lnTo>
                  <a:pt x="0" y="86868"/>
                </a:lnTo>
                <a:lnTo>
                  <a:pt x="173736" y="173736"/>
                </a:lnTo>
                <a:lnTo>
                  <a:pt x="173736" y="115824"/>
                </a:lnTo>
                <a:lnTo>
                  <a:pt x="144779" y="115824"/>
                </a:lnTo>
                <a:lnTo>
                  <a:pt x="144779" y="57912"/>
                </a:lnTo>
                <a:lnTo>
                  <a:pt x="173736" y="57912"/>
                </a:lnTo>
                <a:lnTo>
                  <a:pt x="173736" y="0"/>
                </a:lnTo>
                <a:close/>
              </a:path>
              <a:path w="982979" h="173989">
                <a:moveTo>
                  <a:pt x="809117" y="0"/>
                </a:moveTo>
                <a:lnTo>
                  <a:pt x="809117" y="173736"/>
                </a:lnTo>
                <a:lnTo>
                  <a:pt x="924941" y="115824"/>
                </a:lnTo>
                <a:lnTo>
                  <a:pt x="838073" y="115824"/>
                </a:lnTo>
                <a:lnTo>
                  <a:pt x="838073" y="57912"/>
                </a:lnTo>
                <a:lnTo>
                  <a:pt x="924941" y="57912"/>
                </a:lnTo>
                <a:lnTo>
                  <a:pt x="809117" y="0"/>
                </a:lnTo>
                <a:close/>
              </a:path>
              <a:path w="982979" h="173989">
                <a:moveTo>
                  <a:pt x="173736" y="57912"/>
                </a:moveTo>
                <a:lnTo>
                  <a:pt x="144779" y="57912"/>
                </a:lnTo>
                <a:lnTo>
                  <a:pt x="144779" y="115824"/>
                </a:lnTo>
                <a:lnTo>
                  <a:pt x="173736" y="115824"/>
                </a:lnTo>
                <a:lnTo>
                  <a:pt x="173736" y="57912"/>
                </a:lnTo>
                <a:close/>
              </a:path>
              <a:path w="982979" h="173989">
                <a:moveTo>
                  <a:pt x="809117" y="57912"/>
                </a:moveTo>
                <a:lnTo>
                  <a:pt x="173736" y="57912"/>
                </a:lnTo>
                <a:lnTo>
                  <a:pt x="173736" y="115824"/>
                </a:lnTo>
                <a:lnTo>
                  <a:pt x="809117" y="115824"/>
                </a:lnTo>
                <a:lnTo>
                  <a:pt x="809117" y="57912"/>
                </a:lnTo>
                <a:close/>
              </a:path>
              <a:path w="982979" h="173989">
                <a:moveTo>
                  <a:pt x="924941" y="57912"/>
                </a:moveTo>
                <a:lnTo>
                  <a:pt x="838073" y="57912"/>
                </a:lnTo>
                <a:lnTo>
                  <a:pt x="838073" y="115824"/>
                </a:lnTo>
                <a:lnTo>
                  <a:pt x="924941" y="115824"/>
                </a:lnTo>
                <a:lnTo>
                  <a:pt x="982852" y="86868"/>
                </a:lnTo>
                <a:lnTo>
                  <a:pt x="924941" y="57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4" name="object 104"/>
          <p:cNvSpPr/>
          <p:nvPr/>
        </p:nvSpPr>
        <p:spPr>
          <a:xfrm>
            <a:off x="8213456" y="4763100"/>
            <a:ext cx="177534" cy="612299"/>
          </a:xfrm>
          <a:custGeom>
            <a:avLst/>
            <a:gdLst/>
            <a:ahLst/>
            <a:cxnLst/>
            <a:rect l="l" t="t" r="r" b="b"/>
            <a:pathLst>
              <a:path w="173990" h="600075">
                <a:moveTo>
                  <a:pt x="57911" y="425831"/>
                </a:moveTo>
                <a:lnTo>
                  <a:pt x="0" y="425831"/>
                </a:lnTo>
                <a:lnTo>
                  <a:pt x="86868" y="599566"/>
                </a:lnTo>
                <a:lnTo>
                  <a:pt x="159257" y="454787"/>
                </a:lnTo>
                <a:lnTo>
                  <a:pt x="57911" y="454787"/>
                </a:lnTo>
                <a:lnTo>
                  <a:pt x="57911" y="425831"/>
                </a:lnTo>
                <a:close/>
              </a:path>
              <a:path w="173990" h="600075">
                <a:moveTo>
                  <a:pt x="115824" y="144780"/>
                </a:moveTo>
                <a:lnTo>
                  <a:pt x="57911" y="144780"/>
                </a:lnTo>
                <a:lnTo>
                  <a:pt x="57911" y="454787"/>
                </a:lnTo>
                <a:lnTo>
                  <a:pt x="115824" y="454787"/>
                </a:lnTo>
                <a:lnTo>
                  <a:pt x="115824" y="144780"/>
                </a:lnTo>
                <a:close/>
              </a:path>
              <a:path w="173990" h="600075">
                <a:moveTo>
                  <a:pt x="173735" y="425831"/>
                </a:moveTo>
                <a:lnTo>
                  <a:pt x="115824" y="425831"/>
                </a:lnTo>
                <a:lnTo>
                  <a:pt x="115824" y="454787"/>
                </a:lnTo>
                <a:lnTo>
                  <a:pt x="159257" y="454787"/>
                </a:lnTo>
                <a:lnTo>
                  <a:pt x="173735" y="425831"/>
                </a:lnTo>
                <a:close/>
              </a:path>
              <a:path w="173990" h="600075">
                <a:moveTo>
                  <a:pt x="86868" y="0"/>
                </a:moveTo>
                <a:lnTo>
                  <a:pt x="0" y="173736"/>
                </a:lnTo>
                <a:lnTo>
                  <a:pt x="57911" y="173736"/>
                </a:lnTo>
                <a:lnTo>
                  <a:pt x="57911" y="144780"/>
                </a:lnTo>
                <a:lnTo>
                  <a:pt x="159257" y="144780"/>
                </a:lnTo>
                <a:lnTo>
                  <a:pt x="86868" y="0"/>
                </a:lnTo>
                <a:close/>
              </a:path>
              <a:path w="173990" h="600075">
                <a:moveTo>
                  <a:pt x="159257" y="144780"/>
                </a:moveTo>
                <a:lnTo>
                  <a:pt x="115824" y="144780"/>
                </a:lnTo>
                <a:lnTo>
                  <a:pt x="115824" y="173736"/>
                </a:lnTo>
                <a:lnTo>
                  <a:pt x="173735" y="173736"/>
                </a:lnTo>
                <a:lnTo>
                  <a:pt x="159257" y="144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21266849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770</Words>
  <Application>Microsoft Office PowerPoint</Application>
  <PresentationFormat>Custom</PresentationFormat>
  <Paragraphs>241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Arial</vt:lpstr>
      <vt:lpstr>Calibri</vt:lpstr>
      <vt:lpstr>Consolas</vt:lpstr>
      <vt:lpstr>Segoe UI</vt:lpstr>
      <vt:lpstr>Segoe UI Light</vt:lpstr>
      <vt:lpstr>Segoe UI Semibold</vt:lpstr>
      <vt:lpstr>Times New Roman</vt:lpstr>
      <vt:lpstr>Wingdings</vt:lpstr>
      <vt:lpstr>Office Theme</vt:lpstr>
      <vt:lpstr>5_COLOR TEMPLATE</vt:lpstr>
      <vt:lpstr>5-30721_Build_2016_Template_Light</vt:lpstr>
      <vt:lpstr>PowerPoint Presentation</vt:lpstr>
      <vt:lpstr>CONSUMPTIO  N</vt:lpstr>
      <vt:lpstr>CONSUMPTIO N</vt:lpstr>
      <vt:lpstr>ON PREMISES</vt:lpstr>
      <vt:lpstr>Azure Data Lake</vt:lpstr>
      <vt:lpstr>Debug and Optimize  your Big Data  programs with ease</vt:lpstr>
      <vt:lpstr>Bringing Big Data to everybody</vt:lpstr>
      <vt:lpstr>Machine Learning Process Model</vt:lpstr>
      <vt:lpstr>Azure Machine Learning Studio</vt:lpstr>
      <vt:lpstr>PowerPoint Presentation</vt:lpstr>
      <vt:lpstr>Machine Learning Algorithm Cheat 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Mrityunjay Bhadauria</cp:lastModifiedBy>
  <cp:revision>7</cp:revision>
  <dcterms:modified xsi:type="dcterms:W3CDTF">2017-10-06T02:56:02Z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v-trmadd@microsoft.com</vt:lpwstr>
  </property>
  <property fmtid="{D5CDD505-2E9C-101B-9397-08002B2CF9AE}" pid="6" name="MSIP_Label_f42aa342-8706-4288-bd11-ebb85995028c_SetDate">
    <vt:lpwstr>2017-09-27T19:01:41.0311116+05:30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